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60" r:id="rId5"/>
  </p:sldMasterIdLst>
  <p:notesMasterIdLst>
    <p:notesMasterId r:id="rId70"/>
  </p:notesMasterIdLst>
  <p:sldIdLst>
    <p:sldId id="315" r:id="rId6"/>
    <p:sldId id="327" r:id="rId7"/>
    <p:sldId id="338" r:id="rId8"/>
    <p:sldId id="334" r:id="rId9"/>
    <p:sldId id="335" r:id="rId10"/>
    <p:sldId id="336" r:id="rId11"/>
    <p:sldId id="337" r:id="rId12"/>
    <p:sldId id="331" r:id="rId13"/>
    <p:sldId id="333" r:id="rId14"/>
    <p:sldId id="339" r:id="rId15"/>
    <p:sldId id="330" r:id="rId16"/>
    <p:sldId id="329" r:id="rId17"/>
    <p:sldId id="332" r:id="rId18"/>
    <p:sldId id="340" r:id="rId19"/>
    <p:sldId id="256" r:id="rId20"/>
    <p:sldId id="257" r:id="rId21"/>
    <p:sldId id="258" r:id="rId22"/>
    <p:sldId id="259" r:id="rId23"/>
    <p:sldId id="268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69" r:id="rId34"/>
    <p:sldId id="270" r:id="rId35"/>
    <p:sldId id="326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7" r:id="rId69"/>
  </p:sldIdLst>
  <p:sldSz cx="9906000" cy="6858000" type="A4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scadia Code SemiBold" panose="020B0609020000020004" pitchFamily="49" charset="0"/>
      <p:bold r:id="rId75"/>
      <p:boldItalic r:id="rId76"/>
    </p:embeddedFont>
    <p:embeddedFont>
      <p:font typeface="Cascadia Mono" panose="020B0609020000020004" pitchFamily="49" charset="0"/>
      <p:regular r:id="rId77"/>
      <p:bold r:id="rId78"/>
      <p:italic r:id="rId79"/>
      <p:boldItalic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Overpass" panose="020B0604020202020204" charset="0"/>
      <p:regular r:id="rId85"/>
      <p:bold r:id="rId86"/>
      <p:italic r:id="rId87"/>
      <p:boldItalic r:id="rId88"/>
    </p:embeddedFont>
    <p:embeddedFont>
      <p:font typeface="Overpass SemiBold" panose="020B0604020202020204" charset="0"/>
      <p:regular r:id="rId89"/>
      <p:bold r:id="rId90"/>
      <p:italic r:id="rId91"/>
      <p:boldItalic r:id="rId92"/>
    </p:embeddedFont>
    <p:embeddedFont>
      <p:font typeface="Source Code Pro" panose="020B0604020202020204" pitchFamily="49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A72"/>
    <a:srgbClr val="F4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1FA04-DB6C-4FBC-A390-7C58F981E4F5}" v="337" dt="2022-02-14T09:53:32.932"/>
  </p1510:revLst>
</p1510:revInfo>
</file>

<file path=ppt/tableStyles.xml><?xml version="1.0" encoding="utf-8"?>
<a:tblStyleLst xmlns:a="http://schemas.openxmlformats.org/drawingml/2006/main" def="{8C93AEE6-DE93-46F2-8BD4-2475D9E95517}">
  <a:tblStyle styleId="{8C93AEE6-DE93-46F2-8BD4-2475D9E95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068" autoAdjust="0"/>
  </p:normalViewPr>
  <p:slideViewPr>
    <p:cSldViewPr snapToGrid="0">
      <p:cViewPr varScale="1">
        <p:scale>
          <a:sx n="77" d="100"/>
          <a:sy n="77" d="100"/>
        </p:scale>
        <p:origin x="12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10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6.fntdata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7.fntdata"/><Relationship Id="rId61" Type="http://schemas.openxmlformats.org/officeDocument/2006/relationships/slide" Target="slides/slide56.xml"/><Relationship Id="rId82" Type="http://schemas.openxmlformats.org/officeDocument/2006/relationships/font" Target="fonts/font1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7.fntdata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lmaz Mustafa" userId="bbcede42-c1b2-43e6-a370-e252b59f6c51" providerId="ADAL" clId="{7741FA04-DB6C-4FBC-A390-7C58F981E4F5}"/>
    <pc:docChg chg="undo redo custSel addSld delSld modSld sldOrd addSection delSection modSection">
      <pc:chgData name="Yilmaz Mustafa" userId="bbcede42-c1b2-43e6-a370-e252b59f6c51" providerId="ADAL" clId="{7741FA04-DB6C-4FBC-A390-7C58F981E4F5}" dt="2022-02-14T09:53:32.929" v="2549"/>
      <pc:docMkLst>
        <pc:docMk/>
      </pc:docMkLst>
      <pc:sldChg chg="modSp mod setBg">
        <pc:chgData name="Yilmaz Mustafa" userId="bbcede42-c1b2-43e6-a370-e252b59f6c51" providerId="ADAL" clId="{7741FA04-DB6C-4FBC-A390-7C58F981E4F5}" dt="2022-02-03T08:37:17.698" v="28" actId="20577"/>
        <pc:sldMkLst>
          <pc:docMk/>
          <pc:sldMk cId="0" sldId="256"/>
        </pc:sldMkLst>
        <pc:spChg chg="mod">
          <ac:chgData name="Yilmaz Mustafa" userId="bbcede42-c1b2-43e6-a370-e252b59f6c51" providerId="ADAL" clId="{7741FA04-DB6C-4FBC-A390-7C58F981E4F5}" dt="2022-02-03T08:37:17.698" v="28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 modClrScheme chgLayout">
        <pc:chgData name="Yilmaz Mustafa" userId="bbcede42-c1b2-43e6-a370-e252b59f6c51" providerId="ADAL" clId="{7741FA04-DB6C-4FBC-A390-7C58F981E4F5}" dt="2022-02-03T14:46:26.251" v="2233" actId="1076"/>
        <pc:sldMkLst>
          <pc:docMk/>
          <pc:sldMk cId="0" sldId="257"/>
        </pc:sldMkLst>
        <pc:spChg chg="add del mod">
          <ac:chgData name="Yilmaz Mustafa" userId="bbcede42-c1b2-43e6-a370-e252b59f6c51" providerId="ADAL" clId="{7741FA04-DB6C-4FBC-A390-7C58F981E4F5}" dt="2022-02-03T08:34:15.487" v="9" actId="478"/>
          <ac:spMkLst>
            <pc:docMk/>
            <pc:sldMk cId="0" sldId="257"/>
            <ac:spMk id="6" creationId="{E929A51C-89ED-494E-AB4E-6A270D000434}"/>
          </ac:spMkLst>
        </pc:spChg>
        <pc:spChg chg="add del mod ord">
          <ac:chgData name="Yilmaz Mustafa" userId="bbcede42-c1b2-43e6-a370-e252b59f6c51" providerId="ADAL" clId="{7741FA04-DB6C-4FBC-A390-7C58F981E4F5}" dt="2022-02-03T08:34:44.489" v="13" actId="478"/>
          <ac:spMkLst>
            <pc:docMk/>
            <pc:sldMk cId="0" sldId="257"/>
            <ac:spMk id="7" creationId="{14575F97-63BA-44FC-8A4D-D090E828E7C0}"/>
          </ac:spMkLst>
        </pc:spChg>
        <pc:spChg chg="add del mod ord">
          <ac:chgData name="Yilmaz Mustafa" userId="bbcede42-c1b2-43e6-a370-e252b59f6c51" providerId="ADAL" clId="{7741FA04-DB6C-4FBC-A390-7C58F981E4F5}" dt="2022-02-03T08:36:06.454" v="24" actId="478"/>
          <ac:spMkLst>
            <pc:docMk/>
            <pc:sldMk cId="0" sldId="257"/>
            <ac:spMk id="12" creationId="{D5B58A2F-882D-4490-BA2B-9D88E34740B9}"/>
          </ac:spMkLst>
        </pc:spChg>
        <pc:spChg chg="mod ord">
          <ac:chgData name="Yilmaz Mustafa" userId="bbcede42-c1b2-43e6-a370-e252b59f6c51" providerId="ADAL" clId="{7741FA04-DB6C-4FBC-A390-7C58F981E4F5}" dt="2022-02-03T09:01:45.674" v="83" actId="14100"/>
          <ac:spMkLst>
            <pc:docMk/>
            <pc:sldMk cId="0" sldId="257"/>
            <ac:spMk id="62" creationId="{00000000-0000-0000-0000-000000000000}"/>
          </ac:spMkLst>
        </pc:spChg>
        <pc:picChg chg="add del mod">
          <ac:chgData name="Yilmaz Mustafa" userId="bbcede42-c1b2-43e6-a370-e252b59f6c51" providerId="ADAL" clId="{7741FA04-DB6C-4FBC-A390-7C58F981E4F5}" dt="2022-02-03T08:36:03.749" v="23" actId="478"/>
          <ac:picMkLst>
            <pc:docMk/>
            <pc:sldMk cId="0" sldId="257"/>
            <ac:picMk id="3" creationId="{51EC8429-6528-425B-BE1C-B89738304323}"/>
          </ac:picMkLst>
        </pc:picChg>
        <pc:picChg chg="add del mod">
          <ac:chgData name="Yilmaz Mustafa" userId="bbcede42-c1b2-43e6-a370-e252b59f6c51" providerId="ADAL" clId="{7741FA04-DB6C-4FBC-A390-7C58F981E4F5}" dt="2022-02-03T08:34:15.487" v="9" actId="478"/>
          <ac:picMkLst>
            <pc:docMk/>
            <pc:sldMk cId="0" sldId="257"/>
            <ac:picMk id="5" creationId="{73A95E60-14A4-4FEB-BE28-58DD0DDA68DE}"/>
          </ac:picMkLst>
        </pc:picChg>
        <pc:picChg chg="mod">
          <ac:chgData name="Yilmaz Mustafa" userId="bbcede42-c1b2-43e6-a370-e252b59f6c51" providerId="ADAL" clId="{7741FA04-DB6C-4FBC-A390-7C58F981E4F5}" dt="2022-02-03T09:01:54.950" v="84" actId="1440"/>
          <ac:picMkLst>
            <pc:docMk/>
            <pc:sldMk cId="0" sldId="257"/>
            <ac:picMk id="8" creationId="{D22E914F-F2E7-4B51-977A-BF0B34A1AA47}"/>
          </ac:picMkLst>
        </pc:picChg>
        <pc:picChg chg="add mod ord">
          <ac:chgData name="Yilmaz Mustafa" userId="bbcede42-c1b2-43e6-a370-e252b59f6c51" providerId="ADAL" clId="{7741FA04-DB6C-4FBC-A390-7C58F981E4F5}" dt="2022-02-03T14:46:26.251" v="2233" actId="1076"/>
          <ac:picMkLst>
            <pc:docMk/>
            <pc:sldMk cId="0" sldId="257"/>
            <ac:picMk id="14" creationId="{473CB8FF-D39A-45FC-B910-B3EBB139F882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3T13:21:22.216" v="1571" actId="115"/>
        <pc:sldMkLst>
          <pc:docMk/>
          <pc:sldMk cId="0" sldId="258"/>
        </pc:sldMkLst>
        <pc:spChg chg="mod">
          <ac:chgData name="Yilmaz Mustafa" userId="bbcede42-c1b2-43e6-a370-e252b59f6c51" providerId="ADAL" clId="{7741FA04-DB6C-4FBC-A390-7C58F981E4F5}" dt="2022-02-03T13:21:22.216" v="1571" actId="115"/>
          <ac:spMkLst>
            <pc:docMk/>
            <pc:sldMk cId="0" sldId="258"/>
            <ac:spMk id="70" creationId="{00000000-0000-0000-0000-000000000000}"/>
          </ac:spMkLst>
        </pc:spChg>
        <pc:graphicFrameChg chg="add del mod modGraphic">
          <ac:chgData name="Yilmaz Mustafa" userId="bbcede42-c1b2-43e6-a370-e252b59f6c51" providerId="ADAL" clId="{7741FA04-DB6C-4FBC-A390-7C58F981E4F5}" dt="2022-02-03T09:18:07.179" v="111" actId="478"/>
          <ac:graphicFrameMkLst>
            <pc:docMk/>
            <pc:sldMk cId="0" sldId="258"/>
            <ac:graphicFrameMk id="2" creationId="{18910F5E-4C5A-4380-81CD-6A87A1028081}"/>
          </ac:graphicFrameMkLst>
        </pc:graphicFrameChg>
      </pc:sldChg>
      <pc:sldChg chg="addSp delSp modSp mod modTransition modAnim">
        <pc:chgData name="Yilmaz Mustafa" userId="bbcede42-c1b2-43e6-a370-e252b59f6c51" providerId="ADAL" clId="{7741FA04-DB6C-4FBC-A390-7C58F981E4F5}" dt="2022-02-03T14:54:22.158" v="2297"/>
        <pc:sldMkLst>
          <pc:docMk/>
          <pc:sldMk cId="0" sldId="259"/>
        </pc:sldMkLst>
        <pc:spChg chg="add del mod">
          <ac:chgData name="Yilmaz Mustafa" userId="bbcede42-c1b2-43e6-a370-e252b59f6c51" providerId="ADAL" clId="{7741FA04-DB6C-4FBC-A390-7C58F981E4F5}" dt="2022-02-03T14:45:32.012" v="2226" actId="478"/>
          <ac:spMkLst>
            <pc:docMk/>
            <pc:sldMk cId="0" sldId="259"/>
            <ac:spMk id="7" creationId="{84E28A13-8DFF-444C-874F-3E747ED26347}"/>
          </ac:spMkLst>
        </pc:spChg>
        <pc:spChg chg="add mod">
          <ac:chgData name="Yilmaz Mustafa" userId="bbcede42-c1b2-43e6-a370-e252b59f6c51" providerId="ADAL" clId="{7741FA04-DB6C-4FBC-A390-7C58F981E4F5}" dt="2022-02-03T14:47:11.682" v="2235" actId="1076"/>
          <ac:spMkLst>
            <pc:docMk/>
            <pc:sldMk cId="0" sldId="259"/>
            <ac:spMk id="10" creationId="{1E9587D8-B3C7-46AC-80F9-EC48295649F2}"/>
          </ac:spMkLst>
        </pc:spChg>
        <pc:graphicFrameChg chg="modGraphic">
          <ac:chgData name="Yilmaz Mustafa" userId="bbcede42-c1b2-43e6-a370-e252b59f6c51" providerId="ADAL" clId="{7741FA04-DB6C-4FBC-A390-7C58F981E4F5}" dt="2022-02-03T14:48:07.074" v="2252" actId="14734"/>
          <ac:graphicFrameMkLst>
            <pc:docMk/>
            <pc:sldMk cId="0" sldId="259"/>
            <ac:graphicFrameMk id="79" creationId="{00000000-0000-0000-0000-000000000000}"/>
          </ac:graphicFrameMkLst>
        </pc:graphicFrameChg>
        <pc:picChg chg="mod">
          <ac:chgData name="Yilmaz Mustafa" userId="bbcede42-c1b2-43e6-a370-e252b59f6c51" providerId="ADAL" clId="{7741FA04-DB6C-4FBC-A390-7C58F981E4F5}" dt="2022-02-03T09:14:53.179" v="93" actId="1076"/>
          <ac:picMkLst>
            <pc:docMk/>
            <pc:sldMk cId="0" sldId="259"/>
            <ac:picMk id="8" creationId="{E3970A98-AC02-43AE-9F0F-73F100D7A0FF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3T09:21:40.117" v="135" actId="1076"/>
        <pc:sldMkLst>
          <pc:docMk/>
          <pc:sldMk cId="0" sldId="268"/>
        </pc:sldMkLst>
        <pc:spChg chg="add del mod">
          <ac:chgData name="Yilmaz Mustafa" userId="bbcede42-c1b2-43e6-a370-e252b59f6c51" providerId="ADAL" clId="{7741FA04-DB6C-4FBC-A390-7C58F981E4F5}" dt="2022-02-03T09:20:34.755" v="115" actId="478"/>
          <ac:spMkLst>
            <pc:docMk/>
            <pc:sldMk cId="0" sldId="268"/>
            <ac:spMk id="5" creationId="{B2D4B330-6F07-41CE-95F0-F1A34F423E1A}"/>
          </ac:spMkLst>
        </pc:spChg>
        <pc:spChg chg="mod">
          <ac:chgData name="Yilmaz Mustafa" userId="bbcede42-c1b2-43e6-a370-e252b59f6c51" providerId="ADAL" clId="{7741FA04-DB6C-4FBC-A390-7C58F981E4F5}" dt="2022-02-03T09:21:40.117" v="135" actId="1076"/>
          <ac:spMkLst>
            <pc:docMk/>
            <pc:sldMk cId="0" sldId="268"/>
            <ac:spMk id="140" creationId="{00000000-0000-0000-0000-000000000000}"/>
          </ac:spMkLst>
        </pc:spChg>
        <pc:graphicFrameChg chg="add del">
          <ac:chgData name="Yilmaz Mustafa" userId="bbcede42-c1b2-43e6-a370-e252b59f6c51" providerId="ADAL" clId="{7741FA04-DB6C-4FBC-A390-7C58F981E4F5}" dt="2022-02-03T09:05:39.826" v="91" actId="478"/>
          <ac:graphicFrameMkLst>
            <pc:docMk/>
            <pc:sldMk cId="0" sldId="268"/>
            <ac:graphicFrameMk id="2" creationId="{CC097BC5-E82E-4008-95FE-076B3631F40A}"/>
          </ac:graphicFrameMkLst>
        </pc:graphicFrameChg>
        <pc:picChg chg="add mod ord">
          <ac:chgData name="Yilmaz Mustafa" userId="bbcede42-c1b2-43e6-a370-e252b59f6c51" providerId="ADAL" clId="{7741FA04-DB6C-4FBC-A390-7C58F981E4F5}" dt="2022-02-03T09:21:37.488" v="134" actId="1076"/>
          <ac:picMkLst>
            <pc:docMk/>
            <pc:sldMk cId="0" sldId="268"/>
            <ac:picMk id="4" creationId="{747D3BEC-AB1A-48F2-AD1B-9B09C9852D42}"/>
          </ac:picMkLst>
        </pc:picChg>
      </pc:sldChg>
      <pc:sldChg chg="addSp modSp del mod">
        <pc:chgData name="Yilmaz Mustafa" userId="bbcede42-c1b2-43e6-a370-e252b59f6c51" providerId="ADAL" clId="{7741FA04-DB6C-4FBC-A390-7C58F981E4F5}" dt="2022-02-07T08:18:15.882" v="2473" actId="207"/>
        <pc:sldMkLst>
          <pc:docMk/>
          <pc:sldMk cId="1374067408" sldId="269"/>
        </pc:sldMkLst>
        <pc:spChg chg="mod">
          <ac:chgData name="Yilmaz Mustafa" userId="bbcede42-c1b2-43e6-a370-e252b59f6c51" providerId="ADAL" clId="{7741FA04-DB6C-4FBC-A390-7C58F981E4F5}" dt="2022-02-03T09:24:47.187" v="141" actId="207"/>
          <ac:spMkLst>
            <pc:docMk/>
            <pc:sldMk cId="1374067408" sldId="269"/>
            <ac:spMk id="10" creationId="{DE785258-6EF7-4815-9432-1CD8F75595EE}"/>
          </ac:spMkLst>
        </pc:spChg>
        <pc:spChg chg="mod">
          <ac:chgData name="Yilmaz Mustafa" userId="bbcede42-c1b2-43e6-a370-e252b59f6c51" providerId="ADAL" clId="{7741FA04-DB6C-4FBC-A390-7C58F981E4F5}" dt="2022-02-07T08:18:15.882" v="2473" actId="207"/>
          <ac:spMkLst>
            <pc:docMk/>
            <pc:sldMk cId="1374067408" sldId="269"/>
            <ac:spMk id="11" creationId="{E06FED2B-4443-47F2-A487-AE51A2527843}"/>
          </ac:spMkLst>
        </pc:spChg>
        <pc:spChg chg="mod">
          <ac:chgData name="Yilmaz Mustafa" userId="bbcede42-c1b2-43e6-a370-e252b59f6c51" providerId="ADAL" clId="{7741FA04-DB6C-4FBC-A390-7C58F981E4F5}" dt="2022-02-03T09:25:06.735" v="148" actId="1076"/>
          <ac:spMkLst>
            <pc:docMk/>
            <pc:sldMk cId="1374067408" sldId="269"/>
            <ac:spMk id="147" creationId="{00000000-0000-0000-0000-000000000000}"/>
          </ac:spMkLst>
        </pc:spChg>
        <pc:picChg chg="add mod ord">
          <ac:chgData name="Yilmaz Mustafa" userId="bbcede42-c1b2-43e6-a370-e252b59f6c51" providerId="ADAL" clId="{7741FA04-DB6C-4FBC-A390-7C58F981E4F5}" dt="2022-02-03T09:24:58.610" v="145" actId="1076"/>
          <ac:picMkLst>
            <pc:docMk/>
            <pc:sldMk cId="1374067408" sldId="269"/>
            <ac:picMk id="3" creationId="{86677D52-C28E-4ED3-A421-9DE8128D3730}"/>
          </ac:picMkLst>
        </pc:picChg>
        <pc:picChg chg="mod">
          <ac:chgData name="Yilmaz Mustafa" userId="bbcede42-c1b2-43e6-a370-e252b59f6c51" providerId="ADAL" clId="{7741FA04-DB6C-4FBC-A390-7C58F981E4F5}" dt="2022-02-03T09:25:28.841" v="149" actId="1440"/>
          <ac:picMkLst>
            <pc:docMk/>
            <pc:sldMk cId="1374067408" sldId="269"/>
            <ac:picMk id="8" creationId="{3FB491F3-B98B-40E9-B85A-58204195A3C6}"/>
          </ac:picMkLst>
        </pc:picChg>
      </pc:sldChg>
      <pc:sldChg chg="addSp delSp modSp del mod modAnim">
        <pc:chgData name="Yilmaz Mustafa" userId="bbcede42-c1b2-43e6-a370-e252b59f6c51" providerId="ADAL" clId="{7741FA04-DB6C-4FBC-A390-7C58F981E4F5}" dt="2022-02-06T22:45:38.982" v="2453" actId="2696"/>
        <pc:sldMkLst>
          <pc:docMk/>
          <pc:sldMk cId="1104131180" sldId="270"/>
        </pc:sldMkLst>
        <pc:spChg chg="add del mod">
          <ac:chgData name="Yilmaz Mustafa" userId="bbcede42-c1b2-43e6-a370-e252b59f6c51" providerId="ADAL" clId="{7741FA04-DB6C-4FBC-A390-7C58F981E4F5}" dt="2022-02-03T09:28:19.231" v="204" actId="478"/>
          <ac:spMkLst>
            <pc:docMk/>
            <pc:sldMk cId="1104131180" sldId="270"/>
            <ac:spMk id="3" creationId="{8E224C04-6E76-4CB4-BEF0-5426AA0E9578}"/>
          </ac:spMkLst>
        </pc:spChg>
        <pc:spChg chg="add mod">
          <ac:chgData name="Yilmaz Mustafa" userId="bbcede42-c1b2-43e6-a370-e252b59f6c51" providerId="ADAL" clId="{7741FA04-DB6C-4FBC-A390-7C58F981E4F5}" dt="2022-02-03T14:57:43.099" v="2356" actId="1076"/>
          <ac:spMkLst>
            <pc:docMk/>
            <pc:sldMk cId="1104131180" sldId="270"/>
            <ac:spMk id="4" creationId="{79B2CCA4-B62A-41F2-9BB5-1B411306253A}"/>
          </ac:spMkLst>
        </pc:spChg>
        <pc:spChg chg="add mod">
          <ac:chgData name="Yilmaz Mustafa" userId="bbcede42-c1b2-43e6-a370-e252b59f6c51" providerId="ADAL" clId="{7741FA04-DB6C-4FBC-A390-7C58F981E4F5}" dt="2022-02-03T09:50:05.888" v="224" actId="207"/>
          <ac:spMkLst>
            <pc:docMk/>
            <pc:sldMk cId="1104131180" sldId="270"/>
            <ac:spMk id="14" creationId="{C5861BE5-2FAA-41C4-9F58-FB774F5F1999}"/>
          </ac:spMkLst>
        </pc:spChg>
        <pc:spChg chg="del mod">
          <ac:chgData name="Yilmaz Mustafa" userId="bbcede42-c1b2-43e6-a370-e252b59f6c51" providerId="ADAL" clId="{7741FA04-DB6C-4FBC-A390-7C58F981E4F5}" dt="2022-02-03T09:28:16.841" v="203" actId="478"/>
          <ac:spMkLst>
            <pc:docMk/>
            <pc:sldMk cId="1104131180" sldId="270"/>
            <ac:spMk id="155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2:01.896" v="240" actId="1076"/>
          <ac:picMkLst>
            <pc:docMk/>
            <pc:sldMk cId="1104131180" sldId="270"/>
            <ac:picMk id="1026" creationId="{E4CD8C7D-A3FD-4BEF-ABC1-2C382333C180}"/>
          </ac:picMkLst>
        </pc:picChg>
      </pc:sldChg>
      <pc:sldChg chg="addSp modSp mod">
        <pc:chgData name="Yilmaz Mustafa" userId="bbcede42-c1b2-43e6-a370-e252b59f6c51" providerId="ADAL" clId="{7741FA04-DB6C-4FBC-A390-7C58F981E4F5}" dt="2022-02-03T13:22:04.006" v="1572" actId="20577"/>
        <pc:sldMkLst>
          <pc:docMk/>
          <pc:sldMk cId="0" sldId="271"/>
        </pc:sldMkLst>
        <pc:spChg chg="mod">
          <ac:chgData name="Yilmaz Mustafa" userId="bbcede42-c1b2-43e6-a370-e252b59f6c51" providerId="ADAL" clId="{7741FA04-DB6C-4FBC-A390-7C58F981E4F5}" dt="2022-02-03T13:22:04.006" v="1572" actId="20577"/>
          <ac:spMkLst>
            <pc:docMk/>
            <pc:sldMk cId="0" sldId="271"/>
            <ac:spMk id="162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6:16.468" v="265" actId="1076"/>
          <ac:picMkLst>
            <pc:docMk/>
            <pc:sldMk cId="0" sldId="271"/>
            <ac:picMk id="3074" creationId="{073538DE-6D54-4CFE-B746-1A812B1CCE11}"/>
          </ac:picMkLst>
        </pc:picChg>
      </pc:sldChg>
      <pc:sldChg chg="modSp mod">
        <pc:chgData name="Yilmaz Mustafa" userId="bbcede42-c1b2-43e6-a370-e252b59f6c51" providerId="ADAL" clId="{7741FA04-DB6C-4FBC-A390-7C58F981E4F5}" dt="2022-02-03T09:57:23.269" v="276" actId="20577"/>
        <pc:sldMkLst>
          <pc:docMk/>
          <pc:sldMk cId="0" sldId="272"/>
        </pc:sldMkLst>
        <pc:spChg chg="mod">
          <ac:chgData name="Yilmaz Mustafa" userId="bbcede42-c1b2-43e6-a370-e252b59f6c51" providerId="ADAL" clId="{7741FA04-DB6C-4FBC-A390-7C58F981E4F5}" dt="2022-02-03T09:57:23.269" v="276" actId="20577"/>
          <ac:spMkLst>
            <pc:docMk/>
            <pc:sldMk cId="0" sldId="272"/>
            <ac:spMk id="170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3T13:22:13.948" v="1574" actId="115"/>
        <pc:sldMkLst>
          <pc:docMk/>
          <pc:sldMk cId="0" sldId="273"/>
        </pc:sldMkLst>
        <pc:spChg chg="mod">
          <ac:chgData name="Yilmaz Mustafa" userId="bbcede42-c1b2-43e6-a370-e252b59f6c51" providerId="ADAL" clId="{7741FA04-DB6C-4FBC-A390-7C58F981E4F5}" dt="2022-02-03T13:22:13.948" v="1574" actId="115"/>
          <ac:spMkLst>
            <pc:docMk/>
            <pc:sldMk cId="0" sldId="273"/>
            <ac:spMk id="178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3T13:24:27.858" v="1604" actId="313"/>
        <pc:sldMkLst>
          <pc:docMk/>
          <pc:sldMk cId="0" sldId="274"/>
        </pc:sldMkLst>
        <pc:spChg chg="mod">
          <ac:chgData name="Yilmaz Mustafa" userId="bbcede42-c1b2-43e6-a370-e252b59f6c51" providerId="ADAL" clId="{7741FA04-DB6C-4FBC-A390-7C58F981E4F5}" dt="2022-02-03T13:24:27.858" v="1604" actId="313"/>
          <ac:spMkLst>
            <pc:docMk/>
            <pc:sldMk cId="0" sldId="274"/>
            <ac:spMk id="186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3T13:23:39.718" v="1592" actId="207"/>
        <pc:sldMkLst>
          <pc:docMk/>
          <pc:sldMk cId="0" sldId="275"/>
        </pc:sldMkLst>
        <pc:spChg chg="add del mod ord">
          <ac:chgData name="Yilmaz Mustafa" userId="bbcede42-c1b2-43e6-a370-e252b59f6c51" providerId="ADAL" clId="{7741FA04-DB6C-4FBC-A390-7C58F981E4F5}" dt="2022-02-03T09:00:38.832" v="70" actId="478"/>
          <ac:spMkLst>
            <pc:docMk/>
            <pc:sldMk cId="0" sldId="275"/>
            <ac:spMk id="5" creationId="{8ECDA8DA-AD68-49A4-BC26-E0C44A926050}"/>
          </ac:spMkLst>
        </pc:spChg>
        <pc:spChg chg="mod">
          <ac:chgData name="Yilmaz Mustafa" userId="bbcede42-c1b2-43e6-a370-e252b59f6c51" providerId="ADAL" clId="{7741FA04-DB6C-4FBC-A390-7C58F981E4F5}" dt="2022-02-03T13:23:39.718" v="1592" actId="207"/>
          <ac:spMkLst>
            <pc:docMk/>
            <pc:sldMk cId="0" sldId="275"/>
            <ac:spMk id="194" creationId="{00000000-0000-0000-0000-000000000000}"/>
          </ac:spMkLst>
        </pc:spChg>
        <pc:graphicFrameChg chg="add del">
          <ac:chgData name="Yilmaz Mustafa" userId="bbcede42-c1b2-43e6-a370-e252b59f6c51" providerId="ADAL" clId="{7741FA04-DB6C-4FBC-A390-7C58F981E4F5}" dt="2022-02-03T08:51:55.973" v="63" actId="478"/>
          <ac:graphicFrameMkLst>
            <pc:docMk/>
            <pc:sldMk cId="0" sldId="275"/>
            <ac:graphicFrameMk id="2" creationId="{AEA3E6B1-C55E-4CAD-99C2-C5593E1F8D1F}"/>
          </ac:graphicFrameMkLst>
        </pc:graphicFrameChg>
        <pc:picChg chg="add del mod ord">
          <ac:chgData name="Yilmaz Mustafa" userId="bbcede42-c1b2-43e6-a370-e252b59f6c51" providerId="ADAL" clId="{7741FA04-DB6C-4FBC-A390-7C58F981E4F5}" dt="2022-02-03T09:00:47.545" v="73" actId="21"/>
          <ac:picMkLst>
            <pc:docMk/>
            <pc:sldMk cId="0" sldId="275"/>
            <ac:picMk id="4" creationId="{D20CE2BC-B13A-4507-B5A1-DB36F5C1AD86}"/>
          </ac:picMkLst>
        </pc:picChg>
      </pc:sldChg>
      <pc:sldChg chg="addSp delSp modSp">
        <pc:chgData name="Yilmaz Mustafa" userId="bbcede42-c1b2-43e6-a370-e252b59f6c51" providerId="ADAL" clId="{7741FA04-DB6C-4FBC-A390-7C58F981E4F5}" dt="2022-02-03T10:07:30.908" v="286" actId="478"/>
        <pc:sldMkLst>
          <pc:docMk/>
          <pc:sldMk cId="0" sldId="278"/>
        </pc:sldMkLst>
        <pc:picChg chg="add del mod">
          <ac:chgData name="Yilmaz Mustafa" userId="bbcede42-c1b2-43e6-a370-e252b59f6c51" providerId="ADAL" clId="{7741FA04-DB6C-4FBC-A390-7C58F981E4F5}" dt="2022-02-03T10:07:30.908" v="286" actId="478"/>
          <ac:picMkLst>
            <pc:docMk/>
            <pc:sldMk cId="0" sldId="278"/>
            <ac:picMk id="5122" creationId="{0A8F0D21-0E4E-4AE0-A934-E050F11CA462}"/>
          </ac:picMkLst>
        </pc:picChg>
      </pc:sldChg>
      <pc:sldChg chg="del">
        <pc:chgData name="Yilmaz Mustafa" userId="bbcede42-c1b2-43e6-a370-e252b59f6c51" providerId="ADAL" clId="{7741FA04-DB6C-4FBC-A390-7C58F981E4F5}" dt="2022-02-06T22:46:46.969" v="2457" actId="2696"/>
        <pc:sldMkLst>
          <pc:docMk/>
          <pc:sldMk cId="0" sldId="280"/>
        </pc:sldMkLst>
      </pc:sldChg>
      <pc:sldChg chg="modSp mod setBg">
        <pc:chgData name="Yilmaz Mustafa" userId="bbcede42-c1b2-43e6-a370-e252b59f6c51" providerId="ADAL" clId="{7741FA04-DB6C-4FBC-A390-7C58F981E4F5}" dt="2022-02-06T22:46:19.706" v="2456" actId="1440"/>
        <pc:sldMkLst>
          <pc:docMk/>
          <pc:sldMk cId="0" sldId="281"/>
        </pc:sldMkLst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10" creationId="{80FD5F49-5B4C-4035-9001-557FB9235746}"/>
          </ac:spMkLst>
        </pc:spChg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11" creationId="{A3371E28-FF66-43D1-B313-3A5435CFBCC8}"/>
          </ac:spMkLst>
        </pc:spChg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243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6T22:46:19.706" v="2456" actId="1440"/>
          <ac:picMkLst>
            <pc:docMk/>
            <pc:sldMk cId="0" sldId="281"/>
            <ac:picMk id="8" creationId="{187888DD-153B-4106-BF45-96FE7028C332}"/>
          </ac:picMkLst>
        </pc:picChg>
      </pc:sldChg>
      <pc:sldChg chg="modSp mod">
        <pc:chgData name="Yilmaz Mustafa" userId="bbcede42-c1b2-43e6-a370-e252b59f6c51" providerId="ADAL" clId="{7741FA04-DB6C-4FBC-A390-7C58F981E4F5}" dt="2022-02-03T14:59:41.539" v="2394" actId="20577"/>
        <pc:sldMkLst>
          <pc:docMk/>
          <pc:sldMk cId="0" sldId="282"/>
        </pc:sldMkLst>
        <pc:spChg chg="mod">
          <ac:chgData name="Yilmaz Mustafa" userId="bbcede42-c1b2-43e6-a370-e252b59f6c51" providerId="ADAL" clId="{7741FA04-DB6C-4FBC-A390-7C58F981E4F5}" dt="2022-02-03T14:59:41.539" v="2394" actId="20577"/>
          <ac:spMkLst>
            <pc:docMk/>
            <pc:sldMk cId="0" sldId="282"/>
            <ac:spMk id="251" creationId="{00000000-0000-0000-0000-000000000000}"/>
          </ac:spMkLst>
        </pc:spChg>
      </pc:sldChg>
      <pc:sldChg chg="del">
        <pc:chgData name="Yilmaz Mustafa" userId="bbcede42-c1b2-43e6-a370-e252b59f6c51" providerId="ADAL" clId="{7741FA04-DB6C-4FBC-A390-7C58F981E4F5}" dt="2022-02-06T22:46:55.448" v="2458" actId="2696"/>
        <pc:sldMkLst>
          <pc:docMk/>
          <pc:sldMk cId="0" sldId="288"/>
        </pc:sldMkLst>
      </pc:sldChg>
      <pc:sldChg chg="modSp mod">
        <pc:chgData name="Yilmaz Mustafa" userId="bbcede42-c1b2-43e6-a370-e252b59f6c51" providerId="ADAL" clId="{7741FA04-DB6C-4FBC-A390-7C58F981E4F5}" dt="2022-02-07T14:14:26.612" v="2475" actId="20577"/>
        <pc:sldMkLst>
          <pc:docMk/>
          <pc:sldMk cId="0" sldId="289"/>
        </pc:sldMkLst>
        <pc:spChg chg="mod">
          <ac:chgData name="Yilmaz Mustafa" userId="bbcede42-c1b2-43e6-a370-e252b59f6c51" providerId="ADAL" clId="{7741FA04-DB6C-4FBC-A390-7C58F981E4F5}" dt="2022-02-07T14:14:26.612" v="2475" actId="20577"/>
          <ac:spMkLst>
            <pc:docMk/>
            <pc:sldMk cId="0" sldId="289"/>
            <ac:spMk id="10" creationId="{4CC26583-73CE-4370-92F5-B2F99B7D56DC}"/>
          </ac:spMkLst>
        </pc:spChg>
        <pc:spChg chg="mod">
          <ac:chgData name="Yilmaz Mustafa" userId="bbcede42-c1b2-43e6-a370-e252b59f6c51" providerId="ADAL" clId="{7741FA04-DB6C-4FBC-A390-7C58F981E4F5}" dt="2022-02-07T14:14:17.432" v="2474" actId="20577"/>
          <ac:spMkLst>
            <pc:docMk/>
            <pc:sldMk cId="0" sldId="289"/>
            <ac:spMk id="11" creationId="{999C22FB-87D4-4F01-9603-D5C9CEA49B83}"/>
          </ac:spMkLst>
        </pc:spChg>
      </pc:sldChg>
      <pc:sldChg chg="modSp mod">
        <pc:chgData name="Yilmaz Mustafa" userId="bbcede42-c1b2-43e6-a370-e252b59f6c51" providerId="ADAL" clId="{7741FA04-DB6C-4FBC-A390-7C58F981E4F5}" dt="2022-02-07T14:14:41.789" v="2477" actId="20577"/>
        <pc:sldMkLst>
          <pc:docMk/>
          <pc:sldMk cId="0" sldId="290"/>
        </pc:sldMkLst>
        <pc:spChg chg="mod">
          <ac:chgData name="Yilmaz Mustafa" userId="bbcede42-c1b2-43e6-a370-e252b59f6c51" providerId="ADAL" clId="{7741FA04-DB6C-4FBC-A390-7C58F981E4F5}" dt="2022-02-07T14:14:41.789" v="2477" actId="20577"/>
          <ac:spMkLst>
            <pc:docMk/>
            <pc:sldMk cId="0" sldId="290"/>
            <ac:spMk id="10" creationId="{6BF434CD-449D-4AD8-AB3B-402A37F8BB26}"/>
          </ac:spMkLst>
        </pc:spChg>
        <pc:spChg chg="mod">
          <ac:chgData name="Yilmaz Mustafa" userId="bbcede42-c1b2-43e6-a370-e252b59f6c51" providerId="ADAL" clId="{7741FA04-DB6C-4FBC-A390-7C58F981E4F5}" dt="2022-02-07T14:14:38.587" v="2476" actId="20577"/>
          <ac:spMkLst>
            <pc:docMk/>
            <pc:sldMk cId="0" sldId="290"/>
            <ac:spMk id="11" creationId="{EDF42236-A2FE-478A-B6F8-4CB80548E39B}"/>
          </ac:spMkLst>
        </pc:spChg>
        <pc:spChg chg="mod">
          <ac:chgData name="Yilmaz Mustafa" userId="bbcede42-c1b2-43e6-a370-e252b59f6c51" providerId="ADAL" clId="{7741FA04-DB6C-4FBC-A390-7C58F981E4F5}" dt="2022-02-06T22:47:21.755" v="2472" actId="20577"/>
          <ac:spMkLst>
            <pc:docMk/>
            <pc:sldMk cId="0" sldId="290"/>
            <ac:spMk id="312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7T14:14:50.601" v="2479" actId="20577"/>
        <pc:sldMkLst>
          <pc:docMk/>
          <pc:sldMk cId="0" sldId="291"/>
        </pc:sldMkLst>
        <pc:spChg chg="mod">
          <ac:chgData name="Yilmaz Mustafa" userId="bbcede42-c1b2-43e6-a370-e252b59f6c51" providerId="ADAL" clId="{7741FA04-DB6C-4FBC-A390-7C58F981E4F5}" dt="2022-02-07T14:14:47.145" v="2478" actId="20577"/>
          <ac:spMkLst>
            <pc:docMk/>
            <pc:sldMk cId="0" sldId="291"/>
            <ac:spMk id="10" creationId="{1060E8A6-991A-408C-9D66-F294CACF4A85}"/>
          </ac:spMkLst>
        </pc:spChg>
        <pc:spChg chg="mod">
          <ac:chgData name="Yilmaz Mustafa" userId="bbcede42-c1b2-43e6-a370-e252b59f6c51" providerId="ADAL" clId="{7741FA04-DB6C-4FBC-A390-7C58F981E4F5}" dt="2022-02-07T14:14:50.601" v="2479" actId="20577"/>
          <ac:spMkLst>
            <pc:docMk/>
            <pc:sldMk cId="0" sldId="291"/>
            <ac:spMk id="11" creationId="{59686015-5EA6-4764-A546-213F5DC35ADD}"/>
          </ac:spMkLst>
        </pc:spChg>
      </pc:sldChg>
      <pc:sldChg chg="modSp mod">
        <pc:chgData name="Yilmaz Mustafa" userId="bbcede42-c1b2-43e6-a370-e252b59f6c51" providerId="ADAL" clId="{7741FA04-DB6C-4FBC-A390-7C58F981E4F5}" dt="2022-02-07T14:15:41.932" v="2483" actId="20577"/>
        <pc:sldMkLst>
          <pc:docMk/>
          <pc:sldMk cId="0" sldId="292"/>
        </pc:sldMkLst>
        <pc:spChg chg="mod">
          <ac:chgData name="Yilmaz Mustafa" userId="bbcede42-c1b2-43e6-a370-e252b59f6c51" providerId="ADAL" clId="{7741FA04-DB6C-4FBC-A390-7C58F981E4F5}" dt="2022-02-07T14:15:00.550" v="2480" actId="20577"/>
          <ac:spMkLst>
            <pc:docMk/>
            <pc:sldMk cId="0" sldId="292"/>
            <ac:spMk id="16" creationId="{54EE14C9-CC82-4499-83AC-B38AEE6480DB}"/>
          </ac:spMkLst>
        </pc:spChg>
        <pc:spChg chg="mod">
          <ac:chgData name="Yilmaz Mustafa" userId="bbcede42-c1b2-43e6-a370-e252b59f6c51" providerId="ADAL" clId="{7741FA04-DB6C-4FBC-A390-7C58F981E4F5}" dt="2022-02-07T14:15:41.932" v="2483" actId="20577"/>
          <ac:spMkLst>
            <pc:docMk/>
            <pc:sldMk cId="0" sldId="292"/>
            <ac:spMk id="17" creationId="{4BB5AEEC-4CC4-4877-998F-C9C35A1813CD}"/>
          </ac:spMkLst>
        </pc:spChg>
      </pc:sldChg>
      <pc:sldChg chg="modSp mod">
        <pc:chgData name="Yilmaz Mustafa" userId="bbcede42-c1b2-43e6-a370-e252b59f6c51" providerId="ADAL" clId="{7741FA04-DB6C-4FBC-A390-7C58F981E4F5}" dt="2022-02-07T14:15:50.025" v="2484" actId="20577"/>
        <pc:sldMkLst>
          <pc:docMk/>
          <pc:sldMk cId="0" sldId="293"/>
        </pc:sldMkLst>
        <pc:spChg chg="mod">
          <ac:chgData name="Yilmaz Mustafa" userId="bbcede42-c1b2-43e6-a370-e252b59f6c51" providerId="ADAL" clId="{7741FA04-DB6C-4FBC-A390-7C58F981E4F5}" dt="2022-02-07T14:15:05.050" v="2481" actId="20577"/>
          <ac:spMkLst>
            <pc:docMk/>
            <pc:sldMk cId="0" sldId="293"/>
            <ac:spMk id="12" creationId="{E95E115E-FE1F-478F-94B7-09A01CDE59EF}"/>
          </ac:spMkLst>
        </pc:spChg>
        <pc:spChg chg="mod">
          <ac:chgData name="Yilmaz Mustafa" userId="bbcede42-c1b2-43e6-a370-e252b59f6c51" providerId="ADAL" clId="{7741FA04-DB6C-4FBC-A390-7C58F981E4F5}" dt="2022-02-07T14:15:50.025" v="2484" actId="20577"/>
          <ac:spMkLst>
            <pc:docMk/>
            <pc:sldMk cId="0" sldId="293"/>
            <ac:spMk id="13" creationId="{3E55C58F-E6EA-4B36-A6B5-C042E41ADCC5}"/>
          </ac:spMkLst>
        </pc:spChg>
      </pc:sldChg>
      <pc:sldChg chg="addSp modSp mod setBg">
        <pc:chgData name="Yilmaz Mustafa" userId="bbcede42-c1b2-43e6-a370-e252b59f6c51" providerId="ADAL" clId="{7741FA04-DB6C-4FBC-A390-7C58F981E4F5}" dt="2022-02-07T14:15:53.939" v="2485" actId="20577"/>
        <pc:sldMkLst>
          <pc:docMk/>
          <pc:sldMk cId="0" sldId="294"/>
        </pc:sldMkLst>
        <pc:spChg chg="add mod">
          <ac:chgData name="Yilmaz Mustafa" userId="bbcede42-c1b2-43e6-a370-e252b59f6c51" providerId="ADAL" clId="{7741FA04-DB6C-4FBC-A390-7C58F981E4F5}" dt="2022-02-04T10:49:56.113" v="2419" actId="571"/>
          <ac:spMkLst>
            <pc:docMk/>
            <pc:sldMk cId="0" sldId="294"/>
            <ac:spMk id="7" creationId="{1AD5CB50-BF1B-4C7B-A733-FC133DB41CF8}"/>
          </ac:spMkLst>
        </pc:spChg>
        <pc:spChg chg="mod">
          <ac:chgData name="Yilmaz Mustafa" userId="bbcede42-c1b2-43e6-a370-e252b59f6c51" providerId="ADAL" clId="{7741FA04-DB6C-4FBC-A390-7C58F981E4F5}" dt="2022-02-04T10:50:02.919" v="2422" actId="207"/>
          <ac:spMkLst>
            <pc:docMk/>
            <pc:sldMk cId="0" sldId="294"/>
            <ac:spMk id="10" creationId="{AC7DD325-8686-4B21-9EEB-AB41C77F2849}"/>
          </ac:spMkLst>
        </pc:spChg>
        <pc:spChg chg="mod">
          <ac:chgData name="Yilmaz Mustafa" userId="bbcede42-c1b2-43e6-a370-e252b59f6c51" providerId="ADAL" clId="{7741FA04-DB6C-4FBC-A390-7C58F981E4F5}" dt="2022-02-07T14:15:53.939" v="2485" actId="20577"/>
          <ac:spMkLst>
            <pc:docMk/>
            <pc:sldMk cId="0" sldId="294"/>
            <ac:spMk id="11" creationId="{361716F2-4CB8-4554-A0EC-91ECE99E3520}"/>
          </ac:spMkLst>
        </pc:spChg>
        <pc:spChg chg="add mod">
          <ac:chgData name="Yilmaz Mustafa" userId="bbcede42-c1b2-43e6-a370-e252b59f6c51" providerId="ADAL" clId="{7741FA04-DB6C-4FBC-A390-7C58F981E4F5}" dt="2022-02-04T10:49:56.113" v="2419" actId="571"/>
          <ac:spMkLst>
            <pc:docMk/>
            <pc:sldMk cId="0" sldId="294"/>
            <ac:spMk id="12" creationId="{8DDEFD80-E03D-481B-BDFD-120393B866F7}"/>
          </ac:spMkLst>
        </pc:spChg>
        <pc:spChg chg="mod">
          <ac:chgData name="Yilmaz Mustafa" userId="bbcede42-c1b2-43e6-a370-e252b59f6c51" providerId="ADAL" clId="{7741FA04-DB6C-4FBC-A390-7C58F981E4F5}" dt="2022-02-04T10:50:02.919" v="2422" actId="207"/>
          <ac:spMkLst>
            <pc:docMk/>
            <pc:sldMk cId="0" sldId="294"/>
            <ac:spMk id="342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4T10:50:09.576" v="2423" actId="1440"/>
          <ac:picMkLst>
            <pc:docMk/>
            <pc:sldMk cId="0" sldId="294"/>
            <ac:picMk id="8" creationId="{6C93B995-A605-446F-BEBE-05216C4DCB81}"/>
          </ac:picMkLst>
        </pc:picChg>
      </pc:sldChg>
      <pc:sldChg chg="modSp mod ord">
        <pc:chgData name="Yilmaz Mustafa" userId="bbcede42-c1b2-43e6-a370-e252b59f6c51" providerId="ADAL" clId="{7741FA04-DB6C-4FBC-A390-7C58F981E4F5}" dt="2022-02-07T14:15:59.608" v="2486" actId="20577"/>
        <pc:sldMkLst>
          <pc:docMk/>
          <pc:sldMk cId="0" sldId="295"/>
        </pc:sldMkLst>
        <pc:spChg chg="mod">
          <ac:chgData name="Yilmaz Mustafa" userId="bbcede42-c1b2-43e6-a370-e252b59f6c51" providerId="ADAL" clId="{7741FA04-DB6C-4FBC-A390-7C58F981E4F5}" dt="2022-02-04T10:48:49.693" v="2404" actId="20577"/>
          <ac:spMkLst>
            <pc:docMk/>
            <pc:sldMk cId="0" sldId="295"/>
            <ac:spMk id="12" creationId="{14D1E237-3E83-40A5-AA47-4C774808B665}"/>
          </ac:spMkLst>
        </pc:spChg>
        <pc:spChg chg="mod">
          <ac:chgData name="Yilmaz Mustafa" userId="bbcede42-c1b2-43e6-a370-e252b59f6c51" providerId="ADAL" clId="{7741FA04-DB6C-4FBC-A390-7C58F981E4F5}" dt="2022-02-07T14:15:59.608" v="2486" actId="20577"/>
          <ac:spMkLst>
            <pc:docMk/>
            <pc:sldMk cId="0" sldId="295"/>
            <ac:spMk id="13" creationId="{3C7793B6-D1BB-423E-9188-21A2FF690293}"/>
          </ac:spMkLst>
        </pc:spChg>
      </pc:sldChg>
      <pc:sldChg chg="modSp mod setBg">
        <pc:chgData name="Yilmaz Mustafa" userId="bbcede42-c1b2-43e6-a370-e252b59f6c51" providerId="ADAL" clId="{7741FA04-DB6C-4FBC-A390-7C58F981E4F5}" dt="2022-02-07T14:16:18.290" v="2488" actId="20577"/>
        <pc:sldMkLst>
          <pc:docMk/>
          <pc:sldMk cId="0" sldId="296"/>
        </pc:sldMkLst>
        <pc:spChg chg="mod">
          <ac:chgData name="Yilmaz Mustafa" userId="bbcede42-c1b2-43e6-a370-e252b59f6c51" providerId="ADAL" clId="{7741FA04-DB6C-4FBC-A390-7C58F981E4F5}" dt="2022-02-07T14:16:18.290" v="2488" actId="20577"/>
          <ac:spMkLst>
            <pc:docMk/>
            <pc:sldMk cId="0" sldId="296"/>
            <ac:spMk id="10" creationId="{1EE3C62B-AB41-4844-9A94-529CCD877F42}"/>
          </ac:spMkLst>
        </pc:spChg>
        <pc:spChg chg="mod">
          <ac:chgData name="Yilmaz Mustafa" userId="bbcede42-c1b2-43e6-a370-e252b59f6c51" providerId="ADAL" clId="{7741FA04-DB6C-4FBC-A390-7C58F981E4F5}" dt="2022-02-07T14:16:14.384" v="2487" actId="20577"/>
          <ac:spMkLst>
            <pc:docMk/>
            <pc:sldMk cId="0" sldId="296"/>
            <ac:spMk id="11" creationId="{D7490FED-4B8D-487A-A7CF-D2309F2CB225}"/>
          </ac:spMkLst>
        </pc:spChg>
        <pc:spChg chg="mod">
          <ac:chgData name="Yilmaz Mustafa" userId="bbcede42-c1b2-43e6-a370-e252b59f6c51" providerId="ADAL" clId="{7741FA04-DB6C-4FBC-A390-7C58F981E4F5}" dt="2022-02-04T10:51:24.892" v="2431" actId="207"/>
          <ac:spMkLst>
            <pc:docMk/>
            <pc:sldMk cId="0" sldId="296"/>
            <ac:spMk id="357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34.171" v="2491" actId="207"/>
        <pc:sldMkLst>
          <pc:docMk/>
          <pc:sldMk cId="0" sldId="297"/>
        </pc:sldMkLst>
        <pc:spChg chg="add mod">
          <ac:chgData name="Yilmaz Mustafa" userId="bbcede42-c1b2-43e6-a370-e252b59f6c51" providerId="ADAL" clId="{7741FA04-DB6C-4FBC-A390-7C58F981E4F5}" dt="2022-02-07T14:16:34.171" v="2491" actId="207"/>
          <ac:spMkLst>
            <pc:docMk/>
            <pc:sldMk cId="0" sldId="297"/>
            <ac:spMk id="7" creationId="{4DEB9FE1-B811-41A9-8956-5E1CC8772C07}"/>
          </ac:spMkLst>
        </pc:spChg>
        <pc:spChg chg="add mod">
          <ac:chgData name="Yilmaz Mustafa" userId="bbcede42-c1b2-43e6-a370-e252b59f6c51" providerId="ADAL" clId="{7741FA04-DB6C-4FBC-A390-7C58F981E4F5}" dt="2022-02-07T14:16:34.171" v="2491" actId="207"/>
          <ac:spMkLst>
            <pc:docMk/>
            <pc:sldMk cId="0" sldId="297"/>
            <ac:spMk id="8" creationId="{9B720D74-9B77-4D7F-B93E-B7D9465DB2AD}"/>
          </ac:spMkLst>
        </pc:spChg>
        <pc:spChg chg="del">
          <ac:chgData name="Yilmaz Mustafa" userId="bbcede42-c1b2-43e6-a370-e252b59f6c51" providerId="ADAL" clId="{7741FA04-DB6C-4FBC-A390-7C58F981E4F5}" dt="2022-02-07T14:16:27.581" v="2489" actId="478"/>
          <ac:spMkLst>
            <pc:docMk/>
            <pc:sldMk cId="0" sldId="297"/>
            <ac:spMk id="12" creationId="{9FB4764B-1737-474B-81BF-E04AC475A2E0}"/>
          </ac:spMkLst>
        </pc:spChg>
        <pc:spChg chg="del">
          <ac:chgData name="Yilmaz Mustafa" userId="bbcede42-c1b2-43e6-a370-e252b59f6c51" providerId="ADAL" clId="{7741FA04-DB6C-4FBC-A390-7C58F981E4F5}" dt="2022-02-07T14:16:27.581" v="2489" actId="478"/>
          <ac:spMkLst>
            <pc:docMk/>
            <pc:sldMk cId="0" sldId="297"/>
            <ac:spMk id="13" creationId="{3BF61734-92CC-4A87-B8CC-64798BC99ECF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44.682" v="2493"/>
        <pc:sldMkLst>
          <pc:docMk/>
          <pc:sldMk cId="0" sldId="298"/>
        </pc:sldMkLst>
        <pc:spChg chg="add mod">
          <ac:chgData name="Yilmaz Mustafa" userId="bbcede42-c1b2-43e6-a370-e252b59f6c51" providerId="ADAL" clId="{7741FA04-DB6C-4FBC-A390-7C58F981E4F5}" dt="2022-02-07T14:16:44.682" v="2493"/>
          <ac:spMkLst>
            <pc:docMk/>
            <pc:sldMk cId="0" sldId="298"/>
            <ac:spMk id="7" creationId="{FF6B13F1-6C8A-4A41-AA7D-C3A1C7043C96}"/>
          </ac:spMkLst>
        </pc:spChg>
        <pc:spChg chg="add mod">
          <ac:chgData name="Yilmaz Mustafa" userId="bbcede42-c1b2-43e6-a370-e252b59f6c51" providerId="ADAL" clId="{7741FA04-DB6C-4FBC-A390-7C58F981E4F5}" dt="2022-02-07T14:16:44.682" v="2493"/>
          <ac:spMkLst>
            <pc:docMk/>
            <pc:sldMk cId="0" sldId="298"/>
            <ac:spMk id="8" creationId="{744E9A23-C978-44EC-A105-0F5295BDD700}"/>
          </ac:spMkLst>
        </pc:spChg>
        <pc:spChg chg="del">
          <ac:chgData name="Yilmaz Mustafa" userId="bbcede42-c1b2-43e6-a370-e252b59f6c51" providerId="ADAL" clId="{7741FA04-DB6C-4FBC-A390-7C58F981E4F5}" dt="2022-02-07T14:16:43.650" v="2492" actId="478"/>
          <ac:spMkLst>
            <pc:docMk/>
            <pc:sldMk cId="0" sldId="298"/>
            <ac:spMk id="12" creationId="{6E05171E-2966-467C-806F-9A9B5DC1E8DA}"/>
          </ac:spMkLst>
        </pc:spChg>
        <pc:spChg chg="del">
          <ac:chgData name="Yilmaz Mustafa" userId="bbcede42-c1b2-43e6-a370-e252b59f6c51" providerId="ADAL" clId="{7741FA04-DB6C-4FBC-A390-7C58F981E4F5}" dt="2022-02-07T14:16:43.650" v="2492" actId="478"/>
          <ac:spMkLst>
            <pc:docMk/>
            <pc:sldMk cId="0" sldId="298"/>
            <ac:spMk id="13" creationId="{63477A30-7BEE-4B6F-BC42-5A4B221144B3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56.404" v="2495"/>
        <pc:sldMkLst>
          <pc:docMk/>
          <pc:sldMk cId="0" sldId="299"/>
        </pc:sldMkLst>
        <pc:spChg chg="add mod">
          <ac:chgData name="Yilmaz Mustafa" userId="bbcede42-c1b2-43e6-a370-e252b59f6c51" providerId="ADAL" clId="{7741FA04-DB6C-4FBC-A390-7C58F981E4F5}" dt="2022-02-07T14:16:56.404" v="2495"/>
          <ac:spMkLst>
            <pc:docMk/>
            <pc:sldMk cId="0" sldId="299"/>
            <ac:spMk id="7" creationId="{B3EF4F30-4728-4463-956F-EF6D09F3B160}"/>
          </ac:spMkLst>
        </pc:spChg>
        <pc:spChg chg="add mod">
          <ac:chgData name="Yilmaz Mustafa" userId="bbcede42-c1b2-43e6-a370-e252b59f6c51" providerId="ADAL" clId="{7741FA04-DB6C-4FBC-A390-7C58F981E4F5}" dt="2022-02-07T14:16:56.404" v="2495"/>
          <ac:spMkLst>
            <pc:docMk/>
            <pc:sldMk cId="0" sldId="299"/>
            <ac:spMk id="8" creationId="{821A2CB4-6ADA-416E-806D-C9BA368EDE6B}"/>
          </ac:spMkLst>
        </pc:spChg>
        <pc:spChg chg="del">
          <ac:chgData name="Yilmaz Mustafa" userId="bbcede42-c1b2-43e6-a370-e252b59f6c51" providerId="ADAL" clId="{7741FA04-DB6C-4FBC-A390-7C58F981E4F5}" dt="2022-02-07T14:16:54.104" v="2494" actId="478"/>
          <ac:spMkLst>
            <pc:docMk/>
            <pc:sldMk cId="0" sldId="299"/>
            <ac:spMk id="12" creationId="{97026A55-4567-4DA6-B10D-1613D196542D}"/>
          </ac:spMkLst>
        </pc:spChg>
        <pc:spChg chg="del">
          <ac:chgData name="Yilmaz Mustafa" userId="bbcede42-c1b2-43e6-a370-e252b59f6c51" providerId="ADAL" clId="{7741FA04-DB6C-4FBC-A390-7C58F981E4F5}" dt="2022-02-07T14:16:54.104" v="2494" actId="478"/>
          <ac:spMkLst>
            <pc:docMk/>
            <pc:sldMk cId="0" sldId="299"/>
            <ac:spMk id="13" creationId="{EF58B02C-746C-49E8-AE31-D68ABE021A92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7:32.604" v="2500" actId="1440"/>
        <pc:sldMkLst>
          <pc:docMk/>
          <pc:sldMk cId="0" sldId="300"/>
        </pc:sldMkLst>
        <pc:spChg chg="add mod">
          <ac:chgData name="Yilmaz Mustafa" userId="bbcede42-c1b2-43e6-a370-e252b59f6c51" providerId="ADAL" clId="{7741FA04-DB6C-4FBC-A390-7C58F981E4F5}" dt="2022-02-07T14:17:12.125" v="2498" actId="207"/>
          <ac:spMkLst>
            <pc:docMk/>
            <pc:sldMk cId="0" sldId="300"/>
            <ac:spMk id="7" creationId="{39D62F14-F4B7-4A89-84B1-A732E576CB9B}"/>
          </ac:spMkLst>
        </pc:spChg>
        <pc:spChg chg="del mod">
          <ac:chgData name="Yilmaz Mustafa" userId="bbcede42-c1b2-43e6-a370-e252b59f6c51" providerId="ADAL" clId="{7741FA04-DB6C-4FBC-A390-7C58F981E4F5}" dt="2022-02-07T14:17:05.926" v="2496" actId="478"/>
          <ac:spMkLst>
            <pc:docMk/>
            <pc:sldMk cId="0" sldId="300"/>
            <ac:spMk id="10" creationId="{AE36D6B6-BB9C-444C-B5C8-E390B6651975}"/>
          </ac:spMkLst>
        </pc:spChg>
        <pc:spChg chg="del mod">
          <ac:chgData name="Yilmaz Mustafa" userId="bbcede42-c1b2-43e6-a370-e252b59f6c51" providerId="ADAL" clId="{7741FA04-DB6C-4FBC-A390-7C58F981E4F5}" dt="2022-02-07T14:17:05.926" v="2496" actId="478"/>
          <ac:spMkLst>
            <pc:docMk/>
            <pc:sldMk cId="0" sldId="300"/>
            <ac:spMk id="11" creationId="{6142A766-0A5B-4CA1-AB4B-1B17941B0ADC}"/>
          </ac:spMkLst>
        </pc:spChg>
        <pc:spChg chg="add mod">
          <ac:chgData name="Yilmaz Mustafa" userId="bbcede42-c1b2-43e6-a370-e252b59f6c51" providerId="ADAL" clId="{7741FA04-DB6C-4FBC-A390-7C58F981E4F5}" dt="2022-02-07T14:17:12.125" v="2498" actId="207"/>
          <ac:spMkLst>
            <pc:docMk/>
            <pc:sldMk cId="0" sldId="300"/>
            <ac:spMk id="12" creationId="{2A449856-7909-450A-A961-233231A5691E}"/>
          </ac:spMkLst>
        </pc:spChg>
        <pc:spChg chg="mod">
          <ac:chgData name="Yilmaz Mustafa" userId="bbcede42-c1b2-43e6-a370-e252b59f6c51" providerId="ADAL" clId="{7741FA04-DB6C-4FBC-A390-7C58F981E4F5}" dt="2022-02-04T10:51:38.285" v="2433" actId="207"/>
          <ac:spMkLst>
            <pc:docMk/>
            <pc:sldMk cId="0" sldId="300"/>
            <ac:spMk id="388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7T14:17:32.604" v="2500" actId="1440"/>
          <ac:picMkLst>
            <pc:docMk/>
            <pc:sldMk cId="0" sldId="300"/>
            <ac:picMk id="8" creationId="{7D022FF4-6752-4CD8-8B7C-7C7C62A2505F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7T14:17:42.089" v="2502"/>
        <pc:sldMkLst>
          <pc:docMk/>
          <pc:sldMk cId="0" sldId="301"/>
        </pc:sldMkLst>
        <pc:spChg chg="add mod">
          <ac:chgData name="Yilmaz Mustafa" userId="bbcede42-c1b2-43e6-a370-e252b59f6c51" providerId="ADAL" clId="{7741FA04-DB6C-4FBC-A390-7C58F981E4F5}" dt="2022-02-07T14:17:42.089" v="2502"/>
          <ac:spMkLst>
            <pc:docMk/>
            <pc:sldMk cId="0" sldId="301"/>
            <ac:spMk id="7" creationId="{BA180472-4AF9-46AD-BFE2-DA0B8F2FC83A}"/>
          </ac:spMkLst>
        </pc:spChg>
        <pc:spChg chg="add mod">
          <ac:chgData name="Yilmaz Mustafa" userId="bbcede42-c1b2-43e6-a370-e252b59f6c51" providerId="ADAL" clId="{7741FA04-DB6C-4FBC-A390-7C58F981E4F5}" dt="2022-02-07T14:17:42.089" v="2502"/>
          <ac:spMkLst>
            <pc:docMk/>
            <pc:sldMk cId="0" sldId="301"/>
            <ac:spMk id="8" creationId="{FA7EC920-6172-404D-A7C6-208A3DD2DA66}"/>
          </ac:spMkLst>
        </pc:spChg>
        <pc:spChg chg="del">
          <ac:chgData name="Yilmaz Mustafa" userId="bbcede42-c1b2-43e6-a370-e252b59f6c51" providerId="ADAL" clId="{7741FA04-DB6C-4FBC-A390-7C58F981E4F5}" dt="2022-02-07T14:17:40.880" v="2501" actId="478"/>
          <ac:spMkLst>
            <pc:docMk/>
            <pc:sldMk cId="0" sldId="301"/>
            <ac:spMk id="12" creationId="{F967D87E-E54F-4436-9EA3-2E92F0654E84}"/>
          </ac:spMkLst>
        </pc:spChg>
        <pc:spChg chg="del">
          <ac:chgData name="Yilmaz Mustafa" userId="bbcede42-c1b2-43e6-a370-e252b59f6c51" providerId="ADAL" clId="{7741FA04-DB6C-4FBC-A390-7C58F981E4F5}" dt="2022-02-07T14:17:40.880" v="2501" actId="478"/>
          <ac:spMkLst>
            <pc:docMk/>
            <pc:sldMk cId="0" sldId="301"/>
            <ac:spMk id="13" creationId="{90303E17-29BF-4C0C-B8AB-BA259BF4E022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7:55.578" v="2506" actId="1440"/>
        <pc:sldMkLst>
          <pc:docMk/>
          <pc:sldMk cId="0" sldId="302"/>
        </pc:sldMkLst>
        <pc:spChg chg="add mod">
          <ac:chgData name="Yilmaz Mustafa" userId="bbcede42-c1b2-43e6-a370-e252b59f6c51" providerId="ADAL" clId="{7741FA04-DB6C-4FBC-A390-7C58F981E4F5}" dt="2022-02-07T14:17:51.751" v="2505" actId="207"/>
          <ac:spMkLst>
            <pc:docMk/>
            <pc:sldMk cId="0" sldId="302"/>
            <ac:spMk id="7" creationId="{80034540-4C70-4022-B05D-C7AA3EF2F035}"/>
          </ac:spMkLst>
        </pc:spChg>
        <pc:spChg chg="del mod">
          <ac:chgData name="Yilmaz Mustafa" userId="bbcede42-c1b2-43e6-a370-e252b59f6c51" providerId="ADAL" clId="{7741FA04-DB6C-4FBC-A390-7C58F981E4F5}" dt="2022-02-07T14:17:48.152" v="2503" actId="478"/>
          <ac:spMkLst>
            <pc:docMk/>
            <pc:sldMk cId="0" sldId="302"/>
            <ac:spMk id="10" creationId="{4F89FF38-97A1-4F04-B02A-A8738338A9F2}"/>
          </ac:spMkLst>
        </pc:spChg>
        <pc:spChg chg="del mod">
          <ac:chgData name="Yilmaz Mustafa" userId="bbcede42-c1b2-43e6-a370-e252b59f6c51" providerId="ADAL" clId="{7741FA04-DB6C-4FBC-A390-7C58F981E4F5}" dt="2022-02-07T14:17:48.152" v="2503" actId="478"/>
          <ac:spMkLst>
            <pc:docMk/>
            <pc:sldMk cId="0" sldId="302"/>
            <ac:spMk id="11" creationId="{5BE506E5-4870-4454-ABCD-B4D73BBBC100}"/>
          </ac:spMkLst>
        </pc:spChg>
        <pc:spChg chg="add mod">
          <ac:chgData name="Yilmaz Mustafa" userId="bbcede42-c1b2-43e6-a370-e252b59f6c51" providerId="ADAL" clId="{7741FA04-DB6C-4FBC-A390-7C58F981E4F5}" dt="2022-02-07T14:17:51.751" v="2505" actId="207"/>
          <ac:spMkLst>
            <pc:docMk/>
            <pc:sldMk cId="0" sldId="302"/>
            <ac:spMk id="12" creationId="{D92C43CF-DF95-4432-A5F6-BB3119E834E3}"/>
          </ac:spMkLst>
        </pc:spChg>
        <pc:spChg chg="mod">
          <ac:chgData name="Yilmaz Mustafa" userId="bbcede42-c1b2-43e6-a370-e252b59f6c51" providerId="ADAL" clId="{7741FA04-DB6C-4FBC-A390-7C58F981E4F5}" dt="2022-02-04T10:52:12.828" v="2441" actId="207"/>
          <ac:spMkLst>
            <pc:docMk/>
            <pc:sldMk cId="0" sldId="302"/>
            <ac:spMk id="403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7T14:17:55.578" v="2506" actId="1440"/>
          <ac:picMkLst>
            <pc:docMk/>
            <pc:sldMk cId="0" sldId="302"/>
            <ac:picMk id="8" creationId="{F00DB1F7-561B-4BA6-AEBE-C013F0C065F3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7T14:19:25.506" v="2508"/>
        <pc:sldMkLst>
          <pc:docMk/>
          <pc:sldMk cId="0" sldId="303"/>
        </pc:sldMkLst>
        <pc:spChg chg="add mod">
          <ac:chgData name="Yilmaz Mustafa" userId="bbcede42-c1b2-43e6-a370-e252b59f6c51" providerId="ADAL" clId="{7741FA04-DB6C-4FBC-A390-7C58F981E4F5}" dt="2022-02-07T14:19:25.506" v="2508"/>
          <ac:spMkLst>
            <pc:docMk/>
            <pc:sldMk cId="0" sldId="303"/>
            <ac:spMk id="7" creationId="{2E989C35-FE74-4FB0-A0DD-150066563976}"/>
          </ac:spMkLst>
        </pc:spChg>
        <pc:spChg chg="add mod">
          <ac:chgData name="Yilmaz Mustafa" userId="bbcede42-c1b2-43e6-a370-e252b59f6c51" providerId="ADAL" clId="{7741FA04-DB6C-4FBC-A390-7C58F981E4F5}" dt="2022-02-07T14:19:25.506" v="2508"/>
          <ac:spMkLst>
            <pc:docMk/>
            <pc:sldMk cId="0" sldId="303"/>
            <ac:spMk id="8" creationId="{5E2CC4B4-0E38-462E-9DFD-14E8F088EE48}"/>
          </ac:spMkLst>
        </pc:spChg>
        <pc:spChg chg="del">
          <ac:chgData name="Yilmaz Mustafa" userId="bbcede42-c1b2-43e6-a370-e252b59f6c51" providerId="ADAL" clId="{7741FA04-DB6C-4FBC-A390-7C58F981E4F5}" dt="2022-02-07T14:19:24.247" v="2507" actId="478"/>
          <ac:spMkLst>
            <pc:docMk/>
            <pc:sldMk cId="0" sldId="303"/>
            <ac:spMk id="12" creationId="{6FA24695-71D2-4155-85D6-8CB8B8C151A3}"/>
          </ac:spMkLst>
        </pc:spChg>
        <pc:spChg chg="del">
          <ac:chgData name="Yilmaz Mustafa" userId="bbcede42-c1b2-43e6-a370-e252b59f6c51" providerId="ADAL" clId="{7741FA04-DB6C-4FBC-A390-7C58F981E4F5}" dt="2022-02-07T14:19:24.247" v="2507" actId="478"/>
          <ac:spMkLst>
            <pc:docMk/>
            <pc:sldMk cId="0" sldId="303"/>
            <ac:spMk id="13" creationId="{5DBB952A-39BA-4317-8724-8CCBFE535019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9:34.394" v="2511" actId="207"/>
        <pc:sldMkLst>
          <pc:docMk/>
          <pc:sldMk cId="0" sldId="304"/>
        </pc:sldMkLst>
        <pc:spChg chg="add mod">
          <ac:chgData name="Yilmaz Mustafa" userId="bbcede42-c1b2-43e6-a370-e252b59f6c51" providerId="ADAL" clId="{7741FA04-DB6C-4FBC-A390-7C58F981E4F5}" dt="2022-02-07T14:19:34.394" v="2511" actId="207"/>
          <ac:spMkLst>
            <pc:docMk/>
            <pc:sldMk cId="0" sldId="304"/>
            <ac:spMk id="7" creationId="{30CFE3F1-BD3E-4FE5-B617-56B2EDC93D7B}"/>
          </ac:spMkLst>
        </pc:spChg>
        <pc:spChg chg="del mod">
          <ac:chgData name="Yilmaz Mustafa" userId="bbcede42-c1b2-43e6-a370-e252b59f6c51" providerId="ADAL" clId="{7741FA04-DB6C-4FBC-A390-7C58F981E4F5}" dt="2022-02-07T14:19:31.590" v="2509" actId="478"/>
          <ac:spMkLst>
            <pc:docMk/>
            <pc:sldMk cId="0" sldId="304"/>
            <ac:spMk id="10" creationId="{BB0B194F-A680-4CA2-8A60-2F3ADE08730A}"/>
          </ac:spMkLst>
        </pc:spChg>
        <pc:spChg chg="del mod">
          <ac:chgData name="Yilmaz Mustafa" userId="bbcede42-c1b2-43e6-a370-e252b59f6c51" providerId="ADAL" clId="{7741FA04-DB6C-4FBC-A390-7C58F981E4F5}" dt="2022-02-07T14:19:31.590" v="2509" actId="478"/>
          <ac:spMkLst>
            <pc:docMk/>
            <pc:sldMk cId="0" sldId="304"/>
            <ac:spMk id="11" creationId="{C77AA77E-4FB4-4DF4-A5FA-B70E94383261}"/>
          </ac:spMkLst>
        </pc:spChg>
        <pc:spChg chg="add mod">
          <ac:chgData name="Yilmaz Mustafa" userId="bbcede42-c1b2-43e6-a370-e252b59f6c51" providerId="ADAL" clId="{7741FA04-DB6C-4FBC-A390-7C58F981E4F5}" dt="2022-02-07T14:19:34.394" v="2511" actId="207"/>
          <ac:spMkLst>
            <pc:docMk/>
            <pc:sldMk cId="0" sldId="304"/>
            <ac:spMk id="12" creationId="{1AA67A2F-E30B-4B1F-84B0-930AC89453A1}"/>
          </ac:spMkLst>
        </pc:spChg>
        <pc:spChg chg="mod">
          <ac:chgData name="Yilmaz Mustafa" userId="bbcede42-c1b2-43e6-a370-e252b59f6c51" providerId="ADAL" clId="{7741FA04-DB6C-4FBC-A390-7C58F981E4F5}" dt="2022-02-04T10:52:27.687" v="2444" actId="207"/>
          <ac:spMkLst>
            <pc:docMk/>
            <pc:sldMk cId="0" sldId="304"/>
            <ac:spMk id="418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9:47.730" v="2515"/>
        <pc:sldMkLst>
          <pc:docMk/>
          <pc:sldMk cId="0" sldId="305"/>
        </pc:sldMkLst>
        <pc:spChg chg="add mod">
          <ac:chgData name="Yilmaz Mustafa" userId="bbcede42-c1b2-43e6-a370-e252b59f6c51" providerId="ADAL" clId="{7741FA04-DB6C-4FBC-A390-7C58F981E4F5}" dt="2022-02-07T14:19:47.730" v="2515"/>
          <ac:spMkLst>
            <pc:docMk/>
            <pc:sldMk cId="0" sldId="305"/>
            <ac:spMk id="7" creationId="{9EAD43B0-0526-4C08-B2D4-904448B49B09}"/>
          </ac:spMkLst>
        </pc:spChg>
        <pc:spChg chg="add mod">
          <ac:chgData name="Yilmaz Mustafa" userId="bbcede42-c1b2-43e6-a370-e252b59f6c51" providerId="ADAL" clId="{7741FA04-DB6C-4FBC-A390-7C58F981E4F5}" dt="2022-02-07T14:19:47.730" v="2515"/>
          <ac:spMkLst>
            <pc:docMk/>
            <pc:sldMk cId="0" sldId="305"/>
            <ac:spMk id="8" creationId="{06D74A59-C26F-478F-AB0A-8876ECE8A544}"/>
          </ac:spMkLst>
        </pc:spChg>
        <pc:spChg chg="del">
          <ac:chgData name="Yilmaz Mustafa" userId="bbcede42-c1b2-43e6-a370-e252b59f6c51" providerId="ADAL" clId="{7741FA04-DB6C-4FBC-A390-7C58F981E4F5}" dt="2022-02-07T14:19:40.938" v="2512" actId="478"/>
          <ac:spMkLst>
            <pc:docMk/>
            <pc:sldMk cId="0" sldId="305"/>
            <ac:spMk id="12" creationId="{7E3A9D74-2FCE-4081-96C3-4D1BAFFBB194}"/>
          </ac:spMkLst>
        </pc:spChg>
        <pc:spChg chg="del">
          <ac:chgData name="Yilmaz Mustafa" userId="bbcede42-c1b2-43e6-a370-e252b59f6c51" providerId="ADAL" clId="{7741FA04-DB6C-4FBC-A390-7C58F981E4F5}" dt="2022-02-07T14:19:40.938" v="2512" actId="478"/>
          <ac:spMkLst>
            <pc:docMk/>
            <pc:sldMk cId="0" sldId="305"/>
            <ac:spMk id="13" creationId="{D052923D-3DDF-4FF1-9BF1-AEC37314E980}"/>
          </ac:spMkLst>
        </pc:spChg>
        <pc:spChg chg="mod">
          <ac:chgData name="Yilmaz Mustafa" userId="bbcede42-c1b2-43e6-a370-e252b59f6c51" providerId="ADAL" clId="{7741FA04-DB6C-4FBC-A390-7C58F981E4F5}" dt="2022-02-07T14:19:45.973" v="2514" actId="20577"/>
          <ac:spMkLst>
            <pc:docMk/>
            <pc:sldMk cId="0" sldId="305"/>
            <ac:spMk id="426" creationId="{00000000-0000-0000-0000-000000000000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8T13:29:54.799" v="2539" actId="20577"/>
        <pc:sldMkLst>
          <pc:docMk/>
          <pc:sldMk cId="0" sldId="306"/>
        </pc:sldMkLst>
        <pc:spChg chg="del mod">
          <ac:chgData name="Yilmaz Mustafa" userId="bbcede42-c1b2-43e6-a370-e252b59f6c51" providerId="ADAL" clId="{7741FA04-DB6C-4FBC-A390-7C58F981E4F5}" dt="2022-02-07T14:20:02.495" v="2516" actId="478"/>
          <ac:spMkLst>
            <pc:docMk/>
            <pc:sldMk cId="0" sldId="306"/>
            <ac:spMk id="9" creationId="{7F947B82-BB62-40F4-8809-F1040A1A0BDF}"/>
          </ac:spMkLst>
        </pc:spChg>
        <pc:spChg chg="del mod">
          <ac:chgData name="Yilmaz Mustafa" userId="bbcede42-c1b2-43e6-a370-e252b59f6c51" providerId="ADAL" clId="{7741FA04-DB6C-4FBC-A390-7C58F981E4F5}" dt="2022-02-07T14:20:02.495" v="2516" actId="478"/>
          <ac:spMkLst>
            <pc:docMk/>
            <pc:sldMk cId="0" sldId="306"/>
            <ac:spMk id="10" creationId="{46BEE9AE-18CC-4E94-BA23-751F3B464957}"/>
          </ac:spMkLst>
        </pc:spChg>
        <pc:spChg chg="add mod">
          <ac:chgData name="Yilmaz Mustafa" userId="bbcede42-c1b2-43e6-a370-e252b59f6c51" providerId="ADAL" clId="{7741FA04-DB6C-4FBC-A390-7C58F981E4F5}" dt="2022-02-08T13:29:54.799" v="2539" actId="20577"/>
          <ac:spMkLst>
            <pc:docMk/>
            <pc:sldMk cId="0" sldId="306"/>
            <ac:spMk id="11" creationId="{D841BF8B-6B6F-44D3-8329-C17826BD38E8}"/>
          </ac:spMkLst>
        </pc:spChg>
        <pc:spChg chg="add mod">
          <ac:chgData name="Yilmaz Mustafa" userId="bbcede42-c1b2-43e6-a370-e252b59f6c51" providerId="ADAL" clId="{7741FA04-DB6C-4FBC-A390-7C58F981E4F5}" dt="2022-02-07T14:20:05.748" v="2518" actId="207"/>
          <ac:spMkLst>
            <pc:docMk/>
            <pc:sldMk cId="0" sldId="306"/>
            <ac:spMk id="12" creationId="{CCD927E1-2FDE-419D-8E26-E19AF670C588}"/>
          </ac:spMkLst>
        </pc:spChg>
        <pc:spChg chg="mod">
          <ac:chgData name="Yilmaz Mustafa" userId="bbcede42-c1b2-43e6-a370-e252b59f6c51" providerId="ADAL" clId="{7741FA04-DB6C-4FBC-A390-7C58F981E4F5}" dt="2022-02-04T10:52:47.389" v="2448" actId="207"/>
          <ac:spMkLst>
            <pc:docMk/>
            <pc:sldMk cId="0" sldId="306"/>
            <ac:spMk id="433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19.565" v="2544" actId="20577"/>
        <pc:sldMkLst>
          <pc:docMk/>
          <pc:sldMk cId="0" sldId="307"/>
        </pc:sldMkLst>
        <pc:spChg chg="add mod">
          <ac:chgData name="Yilmaz Mustafa" userId="bbcede42-c1b2-43e6-a370-e252b59f6c51" providerId="ADAL" clId="{7741FA04-DB6C-4FBC-A390-7C58F981E4F5}" dt="2022-02-08T13:30:13.945" v="2540" actId="20577"/>
          <ac:spMkLst>
            <pc:docMk/>
            <pc:sldMk cId="0" sldId="307"/>
            <ac:spMk id="7" creationId="{5473E02D-CDB8-438F-AB7C-7BBDF18D0244}"/>
          </ac:spMkLst>
        </pc:spChg>
        <pc:spChg chg="add mod">
          <ac:chgData name="Yilmaz Mustafa" userId="bbcede42-c1b2-43e6-a370-e252b59f6c51" providerId="ADAL" clId="{7741FA04-DB6C-4FBC-A390-7C58F981E4F5}" dt="2022-02-08T13:30:19.565" v="2544" actId="20577"/>
          <ac:spMkLst>
            <pc:docMk/>
            <pc:sldMk cId="0" sldId="307"/>
            <ac:spMk id="8" creationId="{4BEEDB85-60AC-4D00-A2CD-5E369DCED6E7}"/>
          </ac:spMkLst>
        </pc:spChg>
        <pc:spChg chg="del">
          <ac:chgData name="Yilmaz Mustafa" userId="bbcede42-c1b2-43e6-a370-e252b59f6c51" providerId="ADAL" clId="{7741FA04-DB6C-4FBC-A390-7C58F981E4F5}" dt="2022-02-07T14:20:14.467" v="2519" actId="478"/>
          <ac:spMkLst>
            <pc:docMk/>
            <pc:sldMk cId="0" sldId="307"/>
            <ac:spMk id="12" creationId="{F0DBC810-C865-4DC9-BC23-D59FF3771CB4}"/>
          </ac:spMkLst>
        </pc:spChg>
        <pc:spChg chg="del">
          <ac:chgData name="Yilmaz Mustafa" userId="bbcede42-c1b2-43e6-a370-e252b59f6c51" providerId="ADAL" clId="{7741FA04-DB6C-4FBC-A390-7C58F981E4F5}" dt="2022-02-07T14:20:14.467" v="2519" actId="478"/>
          <ac:spMkLst>
            <pc:docMk/>
            <pc:sldMk cId="0" sldId="307"/>
            <ac:spMk id="13" creationId="{E17145F7-169D-41D5-9069-394424F4B244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30.655" v="2546"/>
        <pc:sldMkLst>
          <pc:docMk/>
          <pc:sldMk cId="0" sldId="308"/>
        </pc:sldMkLst>
        <pc:spChg chg="add del mod">
          <ac:chgData name="Yilmaz Mustafa" userId="bbcede42-c1b2-43e6-a370-e252b59f6c51" providerId="ADAL" clId="{7741FA04-DB6C-4FBC-A390-7C58F981E4F5}" dt="2022-02-08T13:30:29.591" v="2545" actId="478"/>
          <ac:spMkLst>
            <pc:docMk/>
            <pc:sldMk cId="0" sldId="308"/>
            <ac:spMk id="7" creationId="{E77982FD-BCA5-4E8C-89E0-0B0185215647}"/>
          </ac:spMkLst>
        </pc:spChg>
        <pc:spChg chg="del">
          <ac:chgData name="Yilmaz Mustafa" userId="bbcede42-c1b2-43e6-a370-e252b59f6c51" providerId="ADAL" clId="{7741FA04-DB6C-4FBC-A390-7C58F981E4F5}" dt="2022-02-07T14:20:30.127" v="2521" actId="478"/>
          <ac:spMkLst>
            <pc:docMk/>
            <pc:sldMk cId="0" sldId="308"/>
            <ac:spMk id="10" creationId="{A5E90F08-B8F2-4E61-8FE8-8EAC9DE80523}"/>
          </ac:spMkLst>
        </pc:spChg>
        <pc:spChg chg="add mod">
          <ac:chgData name="Yilmaz Mustafa" userId="bbcede42-c1b2-43e6-a370-e252b59f6c51" providerId="ADAL" clId="{7741FA04-DB6C-4FBC-A390-7C58F981E4F5}" dt="2022-02-08T13:30:30.655" v="2546"/>
          <ac:spMkLst>
            <pc:docMk/>
            <pc:sldMk cId="0" sldId="308"/>
            <ac:spMk id="10" creationId="{C24DEA1B-F5A1-4A33-A5A6-1C692893556A}"/>
          </ac:spMkLst>
        </pc:spChg>
        <pc:spChg chg="del">
          <ac:chgData name="Yilmaz Mustafa" userId="bbcede42-c1b2-43e6-a370-e252b59f6c51" providerId="ADAL" clId="{7741FA04-DB6C-4FBC-A390-7C58F981E4F5}" dt="2022-02-07T14:20:30.127" v="2521" actId="478"/>
          <ac:spMkLst>
            <pc:docMk/>
            <pc:sldMk cId="0" sldId="308"/>
            <ac:spMk id="11" creationId="{361F7BCA-CE58-44F9-8FEE-44F7F271921B}"/>
          </ac:spMkLst>
        </pc:spChg>
        <pc:spChg chg="add mod">
          <ac:chgData name="Yilmaz Mustafa" userId="bbcede42-c1b2-43e6-a370-e252b59f6c51" providerId="ADAL" clId="{7741FA04-DB6C-4FBC-A390-7C58F981E4F5}" dt="2022-02-08T13:30:30.655" v="2546"/>
          <ac:spMkLst>
            <pc:docMk/>
            <pc:sldMk cId="0" sldId="308"/>
            <ac:spMk id="11" creationId="{C71BE4F5-3371-406E-855C-DE2AA11473CB}"/>
          </ac:spMkLst>
        </pc:spChg>
        <pc:spChg chg="add del mod">
          <ac:chgData name="Yilmaz Mustafa" userId="bbcede42-c1b2-43e6-a370-e252b59f6c51" providerId="ADAL" clId="{7741FA04-DB6C-4FBC-A390-7C58F981E4F5}" dt="2022-02-08T13:30:29.591" v="2545" actId="478"/>
          <ac:spMkLst>
            <pc:docMk/>
            <pc:sldMk cId="0" sldId="308"/>
            <ac:spMk id="12" creationId="{6CCF0BEE-EF0C-4E47-9127-56D3B2C71861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36.608" v="2548"/>
        <pc:sldMkLst>
          <pc:docMk/>
          <pc:sldMk cId="0" sldId="309"/>
        </pc:sldMkLst>
        <pc:spChg chg="add del mod">
          <ac:chgData name="Yilmaz Mustafa" userId="bbcede42-c1b2-43e6-a370-e252b59f6c51" providerId="ADAL" clId="{7741FA04-DB6C-4FBC-A390-7C58F981E4F5}" dt="2022-02-08T13:30:35.730" v="2547" actId="478"/>
          <ac:spMkLst>
            <pc:docMk/>
            <pc:sldMk cId="0" sldId="309"/>
            <ac:spMk id="7" creationId="{42FB0EE3-0017-4CE6-8D92-99FD9F6F662A}"/>
          </ac:spMkLst>
        </pc:spChg>
        <pc:spChg chg="add del mod">
          <ac:chgData name="Yilmaz Mustafa" userId="bbcede42-c1b2-43e6-a370-e252b59f6c51" providerId="ADAL" clId="{7741FA04-DB6C-4FBC-A390-7C58F981E4F5}" dt="2022-02-08T13:30:35.730" v="2547" actId="478"/>
          <ac:spMkLst>
            <pc:docMk/>
            <pc:sldMk cId="0" sldId="309"/>
            <ac:spMk id="8" creationId="{BDEC4245-967C-4315-9FA4-FA101403DDD6}"/>
          </ac:spMkLst>
        </pc:spChg>
        <pc:spChg chg="add mod">
          <ac:chgData name="Yilmaz Mustafa" userId="bbcede42-c1b2-43e6-a370-e252b59f6c51" providerId="ADAL" clId="{7741FA04-DB6C-4FBC-A390-7C58F981E4F5}" dt="2022-02-08T13:30:36.608" v="2548"/>
          <ac:spMkLst>
            <pc:docMk/>
            <pc:sldMk cId="0" sldId="309"/>
            <ac:spMk id="9" creationId="{CCFFA439-E291-440E-B170-F14EC6E3827F}"/>
          </ac:spMkLst>
        </pc:spChg>
        <pc:spChg chg="add mod">
          <ac:chgData name="Yilmaz Mustafa" userId="bbcede42-c1b2-43e6-a370-e252b59f6c51" providerId="ADAL" clId="{7741FA04-DB6C-4FBC-A390-7C58F981E4F5}" dt="2022-02-08T13:30:36.608" v="2548"/>
          <ac:spMkLst>
            <pc:docMk/>
            <pc:sldMk cId="0" sldId="309"/>
            <ac:spMk id="12" creationId="{4FB5E186-B248-460C-9BB3-E47E030144F9}"/>
          </ac:spMkLst>
        </pc:spChg>
        <pc:spChg chg="del">
          <ac:chgData name="Yilmaz Mustafa" userId="bbcede42-c1b2-43e6-a370-e252b59f6c51" providerId="ADAL" clId="{7741FA04-DB6C-4FBC-A390-7C58F981E4F5}" dt="2022-02-07T14:20:37.329" v="2523" actId="478"/>
          <ac:spMkLst>
            <pc:docMk/>
            <pc:sldMk cId="0" sldId="309"/>
            <ac:spMk id="12" creationId="{A8CB8B90-B118-4A33-8FA9-06AB9772AD72}"/>
          </ac:spMkLst>
        </pc:spChg>
        <pc:spChg chg="del">
          <ac:chgData name="Yilmaz Mustafa" userId="bbcede42-c1b2-43e6-a370-e252b59f6c51" providerId="ADAL" clId="{7741FA04-DB6C-4FBC-A390-7C58F981E4F5}" dt="2022-02-07T14:20:37.329" v="2523" actId="478"/>
          <ac:spMkLst>
            <pc:docMk/>
            <pc:sldMk cId="0" sldId="309"/>
            <ac:spMk id="13" creationId="{BD0EEC6E-053B-4FCE-B119-5F7DE703FB01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23:59.778" v="2529" actId="20577"/>
        <pc:sldMkLst>
          <pc:docMk/>
          <pc:sldMk cId="0" sldId="310"/>
        </pc:sldMkLst>
        <pc:spChg chg="add mod">
          <ac:chgData name="Yilmaz Mustafa" userId="bbcede42-c1b2-43e6-a370-e252b59f6c51" providerId="ADAL" clId="{7741FA04-DB6C-4FBC-A390-7C58F981E4F5}" dt="2022-02-07T14:20:48.944" v="2527" actId="20577"/>
          <ac:spMkLst>
            <pc:docMk/>
            <pc:sldMk cId="0" sldId="310"/>
            <ac:spMk id="7" creationId="{F71D2959-EF2C-47D1-ADD4-20EC1B98BF1B}"/>
          </ac:spMkLst>
        </pc:spChg>
        <pc:spChg chg="del">
          <ac:chgData name="Yilmaz Mustafa" userId="bbcede42-c1b2-43e6-a370-e252b59f6c51" providerId="ADAL" clId="{7741FA04-DB6C-4FBC-A390-7C58F981E4F5}" dt="2022-02-07T14:20:44.565" v="2525" actId="478"/>
          <ac:spMkLst>
            <pc:docMk/>
            <pc:sldMk cId="0" sldId="310"/>
            <ac:spMk id="10" creationId="{0DDB7200-E6FB-423B-95E8-0321AAE889AD}"/>
          </ac:spMkLst>
        </pc:spChg>
        <pc:spChg chg="del">
          <ac:chgData name="Yilmaz Mustafa" userId="bbcede42-c1b2-43e6-a370-e252b59f6c51" providerId="ADAL" clId="{7741FA04-DB6C-4FBC-A390-7C58F981E4F5}" dt="2022-02-07T14:20:44.565" v="2525" actId="478"/>
          <ac:spMkLst>
            <pc:docMk/>
            <pc:sldMk cId="0" sldId="310"/>
            <ac:spMk id="11" creationId="{6BF2F7A7-769C-46A9-A2A6-53BF12510684}"/>
          </ac:spMkLst>
        </pc:spChg>
        <pc:spChg chg="add mod">
          <ac:chgData name="Yilmaz Mustafa" userId="bbcede42-c1b2-43e6-a370-e252b59f6c51" providerId="ADAL" clId="{7741FA04-DB6C-4FBC-A390-7C58F981E4F5}" dt="2022-02-07T14:23:59.778" v="2529" actId="20577"/>
          <ac:spMkLst>
            <pc:docMk/>
            <pc:sldMk cId="0" sldId="310"/>
            <ac:spMk id="12" creationId="{D53B5FF8-AA9F-47F2-A405-BA054B179C5C}"/>
          </ac:spMkLst>
        </pc:spChg>
      </pc:sldChg>
      <pc:sldChg chg="modSp mod">
        <pc:chgData name="Yilmaz Mustafa" userId="bbcede42-c1b2-43e6-a370-e252b59f6c51" providerId="ADAL" clId="{7741FA04-DB6C-4FBC-A390-7C58F981E4F5}" dt="2022-02-07T14:24:12.724" v="2532" actId="20577"/>
        <pc:sldMkLst>
          <pc:docMk/>
          <pc:sldMk cId="0" sldId="311"/>
        </pc:sldMkLst>
        <pc:spChg chg="mod">
          <ac:chgData name="Yilmaz Mustafa" userId="bbcede42-c1b2-43e6-a370-e252b59f6c51" providerId="ADAL" clId="{7741FA04-DB6C-4FBC-A390-7C58F981E4F5}" dt="2022-02-07T14:24:12.724" v="2532" actId="20577"/>
          <ac:spMkLst>
            <pc:docMk/>
            <pc:sldMk cId="0" sldId="311"/>
            <ac:spMk id="10" creationId="{DD68F2DE-744B-462C-B11B-FA49FB7FC023}"/>
          </ac:spMkLst>
        </pc:spChg>
        <pc:spChg chg="mod">
          <ac:chgData name="Yilmaz Mustafa" userId="bbcede42-c1b2-43e6-a370-e252b59f6c51" providerId="ADAL" clId="{7741FA04-DB6C-4FBC-A390-7C58F981E4F5}" dt="2022-02-07T14:24:09.369" v="2531" actId="20577"/>
          <ac:spMkLst>
            <pc:docMk/>
            <pc:sldMk cId="0" sldId="311"/>
            <ac:spMk id="11" creationId="{399046B8-94BD-40FC-B820-841A6797413D}"/>
          </ac:spMkLst>
        </pc:spChg>
      </pc:sldChg>
      <pc:sldChg chg="modSp mod">
        <pc:chgData name="Yilmaz Mustafa" userId="bbcede42-c1b2-43e6-a370-e252b59f6c51" providerId="ADAL" clId="{7741FA04-DB6C-4FBC-A390-7C58F981E4F5}" dt="2022-02-07T14:24:22.824" v="2535" actId="20577"/>
        <pc:sldMkLst>
          <pc:docMk/>
          <pc:sldMk cId="0" sldId="312"/>
        </pc:sldMkLst>
        <pc:spChg chg="mod">
          <ac:chgData name="Yilmaz Mustafa" userId="bbcede42-c1b2-43e6-a370-e252b59f6c51" providerId="ADAL" clId="{7741FA04-DB6C-4FBC-A390-7C58F981E4F5}" dt="2022-02-07T14:24:19.614" v="2533" actId="20577"/>
          <ac:spMkLst>
            <pc:docMk/>
            <pc:sldMk cId="0" sldId="312"/>
            <ac:spMk id="14" creationId="{EAE0B23B-0E2F-4CCB-AA82-F2FF39F39678}"/>
          </ac:spMkLst>
        </pc:spChg>
        <pc:spChg chg="mod">
          <ac:chgData name="Yilmaz Mustafa" userId="bbcede42-c1b2-43e6-a370-e252b59f6c51" providerId="ADAL" clId="{7741FA04-DB6C-4FBC-A390-7C58F981E4F5}" dt="2022-02-07T14:24:22.824" v="2535" actId="20577"/>
          <ac:spMkLst>
            <pc:docMk/>
            <pc:sldMk cId="0" sldId="312"/>
            <ac:spMk id="15" creationId="{6F5E1351-211F-488D-81E2-2D3237BE2913}"/>
          </ac:spMkLst>
        </pc:spChg>
      </pc:sldChg>
      <pc:sldChg chg="delSp modSp mod ord setBg">
        <pc:chgData name="Yilmaz Mustafa" userId="bbcede42-c1b2-43e6-a370-e252b59f6c51" providerId="ADAL" clId="{7741FA04-DB6C-4FBC-A390-7C58F981E4F5}" dt="2022-02-07T14:24:34.555" v="2537" actId="478"/>
        <pc:sldMkLst>
          <pc:docMk/>
          <pc:sldMk cId="0" sldId="313"/>
        </pc:sldMkLst>
        <pc:spChg chg="del mod">
          <ac:chgData name="Yilmaz Mustafa" userId="bbcede42-c1b2-43e6-a370-e252b59f6c51" providerId="ADAL" clId="{7741FA04-DB6C-4FBC-A390-7C58F981E4F5}" dt="2022-02-07T14:24:34.555" v="2537" actId="478"/>
          <ac:spMkLst>
            <pc:docMk/>
            <pc:sldMk cId="0" sldId="313"/>
            <ac:spMk id="9" creationId="{1BA11A0C-D8D2-43FA-942E-B251312DF84C}"/>
          </ac:spMkLst>
        </pc:spChg>
        <pc:spChg chg="del mod">
          <ac:chgData name="Yilmaz Mustafa" userId="bbcede42-c1b2-43e6-a370-e252b59f6c51" providerId="ADAL" clId="{7741FA04-DB6C-4FBC-A390-7C58F981E4F5}" dt="2022-02-07T14:24:31.440" v="2536" actId="478"/>
          <ac:spMkLst>
            <pc:docMk/>
            <pc:sldMk cId="0" sldId="313"/>
            <ac:spMk id="10" creationId="{CAF82F3B-EC0F-45BD-9FC7-D808B71DFDEC}"/>
          </ac:spMkLst>
        </pc:spChg>
        <pc:spChg chg="mod">
          <ac:chgData name="Yilmaz Mustafa" userId="bbcede42-c1b2-43e6-a370-e252b59f6c51" providerId="ADAL" clId="{7741FA04-DB6C-4FBC-A390-7C58F981E4F5}" dt="2022-02-04T10:53:40.596" v="2452" actId="207"/>
          <ac:spMkLst>
            <pc:docMk/>
            <pc:sldMk cId="0" sldId="313"/>
            <ac:spMk id="486" creationId="{00000000-0000-0000-0000-000000000000}"/>
          </ac:spMkLst>
        </pc:spChg>
      </pc:sldChg>
      <pc:sldChg chg="add">
        <pc:chgData name="Yilmaz Mustafa" userId="bbcede42-c1b2-43e6-a370-e252b59f6c51" providerId="ADAL" clId="{7741FA04-DB6C-4FBC-A390-7C58F981E4F5}" dt="2022-02-14T09:53:32.929" v="2549"/>
        <pc:sldMkLst>
          <pc:docMk/>
          <pc:sldMk cId="3190903067" sldId="317"/>
        </pc:sldMkLst>
      </pc:sldChg>
      <pc:sldChg chg="addSp modSp del mod modTransition modAnim">
        <pc:chgData name="Yilmaz Mustafa" userId="bbcede42-c1b2-43e6-a370-e252b59f6c51" providerId="ADAL" clId="{7741FA04-DB6C-4FBC-A390-7C58F981E4F5}" dt="2022-02-03T14:45:59.548" v="2231" actId="47"/>
        <pc:sldMkLst>
          <pc:docMk/>
          <pc:sldMk cId="241904428" sldId="318"/>
        </pc:sldMkLst>
        <pc:spChg chg="add mod">
          <ac:chgData name="Yilmaz Mustafa" userId="bbcede42-c1b2-43e6-a370-e252b59f6c51" providerId="ADAL" clId="{7741FA04-DB6C-4FBC-A390-7C58F981E4F5}" dt="2022-02-03T14:43:52.921" v="2211" actId="1582"/>
          <ac:spMkLst>
            <pc:docMk/>
            <pc:sldMk cId="241904428" sldId="318"/>
            <ac:spMk id="2" creationId="{30E6B33C-AC28-4FA9-A54A-138C5FC971BD}"/>
          </ac:spMkLst>
        </pc:spChg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3616446564" sldId="319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1203996555" sldId="320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4140116390" sldId="321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3141776470" sldId="322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462077758" sldId="323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1126501957" sldId="324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2198029750" sldId="325"/>
        </pc:sldMkLst>
      </pc:sldChg>
      <pc:sldChg chg="addSp delSp modSp new del mod">
        <pc:chgData name="Yilmaz Mustafa" userId="bbcede42-c1b2-43e6-a370-e252b59f6c51" providerId="ADAL" clId="{7741FA04-DB6C-4FBC-A390-7C58F981E4F5}" dt="2022-02-03T09:16:08.936" v="95" actId="27022"/>
        <pc:sldMkLst>
          <pc:docMk/>
          <pc:sldMk cId="1138400859" sldId="326"/>
        </pc:sldMkLst>
        <pc:graphicFrameChg chg="add del modGraphic">
          <ac:chgData name="Yilmaz Mustafa" userId="bbcede42-c1b2-43e6-a370-e252b59f6c51" providerId="ADAL" clId="{7741FA04-DB6C-4FBC-A390-7C58F981E4F5}" dt="2022-02-03T09:16:08.936" v="95" actId="27022"/>
          <ac:graphicFrameMkLst>
            <pc:docMk/>
            <pc:sldMk cId="1138400859" sldId="326"/>
            <ac:graphicFrameMk id="5" creationId="{3028F32D-7D83-47AD-BA3A-87ECF312DA58}"/>
          </ac:graphicFrameMkLst>
        </pc:graphicFrameChg>
      </pc:sldChg>
      <pc:sldChg chg="addSp delSp modSp add del mod modAnim">
        <pc:chgData name="Yilmaz Mustafa" userId="bbcede42-c1b2-43e6-a370-e252b59f6c51" providerId="ADAL" clId="{7741FA04-DB6C-4FBC-A390-7C58F981E4F5}" dt="2022-02-06T22:45:38.982" v="2453" actId="2696"/>
        <pc:sldMkLst>
          <pc:docMk/>
          <pc:sldMk cId="1859106773" sldId="326"/>
        </pc:sldMkLst>
        <pc:spChg chg="add mod">
          <ac:chgData name="Yilmaz Mustafa" userId="bbcede42-c1b2-43e6-a370-e252b59f6c51" providerId="ADAL" clId="{7741FA04-DB6C-4FBC-A390-7C58F981E4F5}" dt="2022-02-03T14:58:55.838" v="2387" actId="1076"/>
          <ac:spMkLst>
            <pc:docMk/>
            <pc:sldMk cId="1859106773" sldId="326"/>
            <ac:spMk id="14" creationId="{83693A7D-D9D3-44A5-8771-E421C398E65E}"/>
          </ac:spMkLst>
        </pc:spChg>
        <pc:spChg chg="mod">
          <ac:chgData name="Yilmaz Mustafa" userId="bbcede42-c1b2-43e6-a370-e252b59f6c51" providerId="ADAL" clId="{7741FA04-DB6C-4FBC-A390-7C58F981E4F5}" dt="2022-02-03T14:56:18.211" v="2298" actId="20577"/>
          <ac:spMkLst>
            <pc:docMk/>
            <pc:sldMk cId="1859106773" sldId="326"/>
            <ac:spMk id="155" creationId="{00000000-0000-0000-0000-000000000000}"/>
          </ac:spMkLst>
        </pc:spChg>
        <pc:picChg chg="del">
          <ac:chgData name="Yilmaz Mustafa" userId="bbcede42-c1b2-43e6-a370-e252b59f6c51" providerId="ADAL" clId="{7741FA04-DB6C-4FBC-A390-7C58F981E4F5}" dt="2022-02-03T09:28:49.005" v="211" actId="478"/>
          <ac:picMkLst>
            <pc:docMk/>
            <pc:sldMk cId="1859106773" sldId="326"/>
            <ac:picMk id="1026" creationId="{E4CD8C7D-A3FD-4BEF-ABC1-2C382333C180}"/>
          </ac:picMkLst>
        </pc:picChg>
        <pc:picChg chg="add del">
          <ac:chgData name="Yilmaz Mustafa" userId="bbcede42-c1b2-43e6-a370-e252b59f6c51" providerId="ADAL" clId="{7741FA04-DB6C-4FBC-A390-7C58F981E4F5}" dt="2022-02-03T09:30:39.772" v="213" actId="478"/>
          <ac:picMkLst>
            <pc:docMk/>
            <pc:sldMk cId="1859106773" sldId="326"/>
            <ac:picMk id="2050" creationId="{71E12341-7C83-4B78-812A-4238882D28B3}"/>
          </ac:picMkLst>
        </pc:picChg>
        <pc:picChg chg="add del mod">
          <ac:chgData name="Yilmaz Mustafa" userId="bbcede42-c1b2-43e6-a370-e252b59f6c51" providerId="ADAL" clId="{7741FA04-DB6C-4FBC-A390-7C58F981E4F5}" dt="2022-02-03T09:31:16.117" v="218" actId="478"/>
          <ac:picMkLst>
            <pc:docMk/>
            <pc:sldMk cId="1859106773" sldId="326"/>
            <ac:picMk id="2052" creationId="{4985B3B0-73F3-40F7-9FCC-49C4CDB9703A}"/>
          </ac:picMkLst>
        </pc:picChg>
        <pc:picChg chg="add del mod">
          <ac:chgData name="Yilmaz Mustafa" userId="bbcede42-c1b2-43e6-a370-e252b59f6c51" providerId="ADAL" clId="{7741FA04-DB6C-4FBC-A390-7C58F981E4F5}" dt="2022-02-03T09:51:40.152" v="229" actId="478"/>
          <ac:picMkLst>
            <pc:docMk/>
            <pc:sldMk cId="1859106773" sldId="326"/>
            <ac:picMk id="2054" creationId="{49E5F17A-9895-49B8-BA11-4CA1B0A2F3D8}"/>
          </ac:picMkLst>
        </pc:picChg>
        <pc:picChg chg="add mod">
          <ac:chgData name="Yilmaz Mustafa" userId="bbcede42-c1b2-43e6-a370-e252b59f6c51" providerId="ADAL" clId="{7741FA04-DB6C-4FBC-A390-7C58F981E4F5}" dt="2022-02-03T14:56:22.959" v="2307" actId="1035"/>
          <ac:picMkLst>
            <pc:docMk/>
            <pc:sldMk cId="1859106773" sldId="326"/>
            <ac:picMk id="2056" creationId="{8046768B-E83A-4A4B-8C03-5D9849C6D794}"/>
          </ac:picMkLst>
        </pc:picChg>
      </pc:sldChg>
      <pc:sldChg chg="add">
        <pc:chgData name="Yilmaz Mustafa" userId="bbcede42-c1b2-43e6-a370-e252b59f6c51" providerId="ADAL" clId="{7741FA04-DB6C-4FBC-A390-7C58F981E4F5}" dt="2022-02-06T22:45:43.201" v="2454"/>
        <pc:sldMkLst>
          <pc:docMk/>
          <pc:sldMk cId="1947432913" sldId="326"/>
        </pc:sldMkLst>
      </pc:sldChg>
      <pc:sldChg chg="add del setBg">
        <pc:chgData name="Yilmaz Mustafa" userId="bbcede42-c1b2-43e6-a370-e252b59f6c51" providerId="ADAL" clId="{7741FA04-DB6C-4FBC-A390-7C58F981E4F5}" dt="2022-02-03T10:10:07.292" v="299" actId="2696"/>
        <pc:sldMkLst>
          <pc:docMk/>
          <pc:sldMk cId="126349483" sldId="327"/>
        </pc:sldMkLst>
      </pc:sldChg>
      <pc:sldChg chg="addSp delSp modSp add mod ord modTransition">
        <pc:chgData name="Yilmaz Mustafa" userId="bbcede42-c1b2-43e6-a370-e252b59f6c51" providerId="ADAL" clId="{7741FA04-DB6C-4FBC-A390-7C58F981E4F5}" dt="2022-02-03T13:13:03.109" v="1465" actId="1076"/>
        <pc:sldMkLst>
          <pc:docMk/>
          <pc:sldMk cId="554758581" sldId="327"/>
        </pc:sldMkLst>
        <pc:spChg chg="add del">
          <ac:chgData name="Yilmaz Mustafa" userId="bbcede42-c1b2-43e6-a370-e252b59f6c51" providerId="ADAL" clId="{7741FA04-DB6C-4FBC-A390-7C58F981E4F5}" dt="2022-02-03T10:26:40.384" v="303" actId="22"/>
          <ac:spMkLst>
            <pc:docMk/>
            <pc:sldMk cId="554758581" sldId="327"/>
            <ac:spMk id="10" creationId="{9D100ECC-4D8A-48F9-9C61-81136CB48B91}"/>
          </ac:spMkLst>
        </pc:spChg>
        <pc:spChg chg="add del mod">
          <ac:chgData name="Yilmaz Mustafa" userId="bbcede42-c1b2-43e6-a370-e252b59f6c51" providerId="ADAL" clId="{7741FA04-DB6C-4FBC-A390-7C58F981E4F5}" dt="2022-02-03T13:09:32.009" v="1406" actId="478"/>
          <ac:spMkLst>
            <pc:docMk/>
            <pc:sldMk cId="554758581" sldId="327"/>
            <ac:spMk id="18" creationId="{3036B220-29A8-4367-85BA-2F4E5137F61F}"/>
          </ac:spMkLst>
        </pc:spChg>
        <pc:spChg chg="add del mod">
          <ac:chgData name="Yilmaz Mustafa" userId="bbcede42-c1b2-43e6-a370-e252b59f6c51" providerId="ADAL" clId="{7741FA04-DB6C-4FBC-A390-7C58F981E4F5}" dt="2022-02-03T13:12:58.868" v="1464" actId="1076"/>
          <ac:spMkLst>
            <pc:docMk/>
            <pc:sldMk cId="554758581" sldId="327"/>
            <ac:spMk id="21" creationId="{3AE16A8C-801C-4222-B482-C6976E03E139}"/>
          </ac:spMkLst>
        </pc:spChg>
        <pc:spChg chg="add del ord">
          <ac:chgData name="Yilmaz Mustafa" userId="bbcede42-c1b2-43e6-a370-e252b59f6c51" providerId="ADAL" clId="{7741FA04-DB6C-4FBC-A390-7C58F981E4F5}" dt="2022-02-03T13:11:56.169" v="1418" actId="22"/>
          <ac:spMkLst>
            <pc:docMk/>
            <pc:sldMk cId="554758581" sldId="327"/>
            <ac:spMk id="25" creationId="{D162243E-D575-4651-95C8-168AF3E63799}"/>
          </ac:spMkLst>
        </pc:spChg>
        <pc:spChg chg="add mod">
          <ac:chgData name="Yilmaz Mustafa" userId="bbcede42-c1b2-43e6-a370-e252b59f6c51" providerId="ADAL" clId="{7741FA04-DB6C-4FBC-A390-7C58F981E4F5}" dt="2022-02-03T13:13:03.109" v="1465" actId="1076"/>
          <ac:spMkLst>
            <pc:docMk/>
            <pc:sldMk cId="554758581" sldId="327"/>
            <ac:spMk id="26" creationId="{5593332F-B972-44F7-880E-0656AF9BF22B}"/>
          </ac:spMkLst>
        </pc:spChg>
        <pc:picChg chg="add del">
          <ac:chgData name="Yilmaz Mustafa" userId="bbcede42-c1b2-43e6-a370-e252b59f6c51" providerId="ADAL" clId="{7741FA04-DB6C-4FBC-A390-7C58F981E4F5}" dt="2022-02-03T10:26:55.736" v="305" actId="478"/>
          <ac:picMkLst>
            <pc:docMk/>
            <pc:sldMk cId="554758581" sldId="327"/>
            <ac:picMk id="4" creationId="{97354595-0285-4E45-87A8-29D02EA059D2}"/>
          </ac:picMkLst>
        </pc:picChg>
        <pc:picChg chg="add del mod">
          <ac:chgData name="Yilmaz Mustafa" userId="bbcede42-c1b2-43e6-a370-e252b59f6c51" providerId="ADAL" clId="{7741FA04-DB6C-4FBC-A390-7C58F981E4F5}" dt="2022-02-03T10:32:51.934" v="322" actId="478"/>
          <ac:picMkLst>
            <pc:docMk/>
            <pc:sldMk cId="554758581" sldId="327"/>
            <ac:picMk id="11" creationId="{57748CDC-EF34-497D-8A7B-4EA545DEACBC}"/>
          </ac:picMkLst>
        </pc:picChg>
        <pc:picChg chg="add del mod ord">
          <ac:chgData name="Yilmaz Mustafa" userId="bbcede42-c1b2-43e6-a370-e252b59f6c51" providerId="ADAL" clId="{7741FA04-DB6C-4FBC-A390-7C58F981E4F5}" dt="2022-02-03T10:32:45.914" v="320" actId="22"/>
          <ac:picMkLst>
            <pc:docMk/>
            <pc:sldMk cId="554758581" sldId="327"/>
            <ac:picMk id="13" creationId="{C2664BA6-C8ED-4FCC-80F1-5F53B0C78118}"/>
          </ac:picMkLst>
        </pc:picChg>
        <pc:picChg chg="add del ord">
          <ac:chgData name="Yilmaz Mustafa" userId="bbcede42-c1b2-43e6-a370-e252b59f6c51" providerId="ADAL" clId="{7741FA04-DB6C-4FBC-A390-7C58F981E4F5}" dt="2022-02-03T12:45:50.586" v="474" actId="478"/>
          <ac:picMkLst>
            <pc:docMk/>
            <pc:sldMk cId="554758581" sldId="327"/>
            <ac:picMk id="15" creationId="{3006F44E-101D-43EF-9BFC-D274BA1D296A}"/>
          </ac:picMkLst>
        </pc:picChg>
        <pc:picChg chg="add del mod ord">
          <ac:chgData name="Yilmaz Mustafa" userId="bbcede42-c1b2-43e6-a370-e252b59f6c51" providerId="ADAL" clId="{7741FA04-DB6C-4FBC-A390-7C58F981E4F5}" dt="2022-02-03T13:09:29.469" v="1405" actId="478"/>
          <ac:picMkLst>
            <pc:docMk/>
            <pc:sldMk cId="554758581" sldId="327"/>
            <ac:picMk id="17" creationId="{52C1336E-7A9E-4AFF-94E6-01A0ED4DCC22}"/>
          </ac:picMkLst>
        </pc:picChg>
        <pc:picChg chg="add mod ord">
          <ac:chgData name="Yilmaz Mustafa" userId="bbcede42-c1b2-43e6-a370-e252b59f6c51" providerId="ADAL" clId="{7741FA04-DB6C-4FBC-A390-7C58F981E4F5}" dt="2022-02-03T13:12:35.273" v="1428" actId="1076"/>
          <ac:picMkLst>
            <pc:docMk/>
            <pc:sldMk cId="554758581" sldId="327"/>
            <ac:picMk id="22" creationId="{F99AA624-29A6-4BD7-A23E-28087359A180}"/>
          </ac:picMkLst>
        </pc:picChg>
        <pc:picChg chg="del">
          <ac:chgData name="Yilmaz Mustafa" userId="bbcede42-c1b2-43e6-a370-e252b59f6c51" providerId="ADAL" clId="{7741FA04-DB6C-4FBC-A390-7C58F981E4F5}" dt="2022-02-03T10:26:26.037" v="301" actId="478"/>
          <ac:picMkLst>
            <pc:docMk/>
            <pc:sldMk cId="554758581" sldId="327"/>
            <ac:picMk id="6146" creationId="{468BE6A9-B03E-4367-9FA1-0918A50F38FB}"/>
          </ac:picMkLst>
        </pc:picChg>
      </pc:sldChg>
      <pc:sldChg chg="addSp delSp modSp add del mod">
        <pc:chgData name="Yilmaz Mustafa" userId="bbcede42-c1b2-43e6-a370-e252b59f6c51" providerId="ADAL" clId="{7741FA04-DB6C-4FBC-A390-7C58F981E4F5}" dt="2022-02-03T09:59:44.295" v="283" actId="2696"/>
        <pc:sldMkLst>
          <pc:docMk/>
          <pc:sldMk cId="2653125671" sldId="327"/>
        </pc:sldMkLst>
        <pc:spChg chg="add del mod">
          <ac:chgData name="Yilmaz Mustafa" userId="bbcede42-c1b2-43e6-a370-e252b59f6c51" providerId="ADAL" clId="{7741FA04-DB6C-4FBC-A390-7C58F981E4F5}" dt="2022-02-03T09:59:00.577" v="279" actId="478"/>
          <ac:spMkLst>
            <pc:docMk/>
            <pc:sldMk cId="2653125671" sldId="327"/>
            <ac:spMk id="3" creationId="{54FA38D9-993C-4ED8-9EE6-7EE9B6722501}"/>
          </ac:spMkLst>
        </pc:spChg>
        <pc:spChg chg="del">
          <ac:chgData name="Yilmaz Mustafa" userId="bbcede42-c1b2-43e6-a370-e252b59f6c51" providerId="ADAL" clId="{7741FA04-DB6C-4FBC-A390-7C58F981E4F5}" dt="2022-02-03T09:58:57.513" v="278" actId="478"/>
          <ac:spMkLst>
            <pc:docMk/>
            <pc:sldMk cId="2653125671" sldId="327"/>
            <ac:spMk id="170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9:09.065" v="282" actId="14100"/>
          <ac:picMkLst>
            <pc:docMk/>
            <pc:sldMk cId="2653125671" sldId="327"/>
            <ac:picMk id="4098" creationId="{4C7D21EE-319F-4CD8-811B-EE0805A89665}"/>
          </ac:picMkLst>
        </pc:picChg>
      </pc:sldChg>
      <pc:sldChg chg="addSp delSp modSp add del mod">
        <pc:chgData name="Yilmaz Mustafa" userId="bbcede42-c1b2-43e6-a370-e252b59f6c51" providerId="ADAL" clId="{7741FA04-DB6C-4FBC-A390-7C58F981E4F5}" dt="2022-02-03T10:09:28.437" v="295" actId="2696"/>
        <pc:sldMkLst>
          <pc:docMk/>
          <pc:sldMk cId="3217762651" sldId="327"/>
        </pc:sldMkLst>
        <pc:spChg chg="add del mod">
          <ac:chgData name="Yilmaz Mustafa" userId="bbcede42-c1b2-43e6-a370-e252b59f6c51" providerId="ADAL" clId="{7741FA04-DB6C-4FBC-A390-7C58F981E4F5}" dt="2022-02-03T10:08:00.663" v="290" actId="478"/>
          <ac:spMkLst>
            <pc:docMk/>
            <pc:sldMk cId="3217762651" sldId="327"/>
            <ac:spMk id="3" creationId="{8573B72A-BDE1-40E4-9C95-2393F388B20A}"/>
          </ac:spMkLst>
        </pc:spChg>
        <pc:spChg chg="del">
          <ac:chgData name="Yilmaz Mustafa" userId="bbcede42-c1b2-43e6-a370-e252b59f6c51" providerId="ADAL" clId="{7741FA04-DB6C-4FBC-A390-7C58F981E4F5}" dt="2022-02-03T10:07:57.022" v="288" actId="478"/>
          <ac:spMkLst>
            <pc:docMk/>
            <pc:sldMk cId="3217762651" sldId="327"/>
            <ac:spMk id="54" creationId="{00000000-0000-0000-0000-000000000000}"/>
          </ac:spMkLst>
        </pc:spChg>
        <pc:picChg chg="del">
          <ac:chgData name="Yilmaz Mustafa" userId="bbcede42-c1b2-43e6-a370-e252b59f6c51" providerId="ADAL" clId="{7741FA04-DB6C-4FBC-A390-7C58F981E4F5}" dt="2022-02-03T10:07:59.131" v="289" actId="478"/>
          <ac:picMkLst>
            <pc:docMk/>
            <pc:sldMk cId="3217762651" sldId="327"/>
            <ac:picMk id="1034" creationId="{4D72F4A6-D654-44B7-8C5B-A8CFE9065CF6}"/>
          </ac:picMkLst>
        </pc:picChg>
        <pc:picChg chg="add mod">
          <ac:chgData name="Yilmaz Mustafa" userId="bbcede42-c1b2-43e6-a370-e252b59f6c51" providerId="ADAL" clId="{7741FA04-DB6C-4FBC-A390-7C58F981E4F5}" dt="2022-02-03T10:09:19.241" v="294" actId="1076"/>
          <ac:picMkLst>
            <pc:docMk/>
            <pc:sldMk cId="3217762651" sldId="327"/>
            <ac:picMk id="6146" creationId="{468BE6A9-B03E-4367-9FA1-0918A50F38FB}"/>
          </ac:picMkLst>
        </pc:picChg>
      </pc:sldChg>
      <pc:sldChg chg="addSp delSp modSp add del mod ord">
        <pc:chgData name="Yilmaz Mustafa" userId="bbcede42-c1b2-43e6-a370-e252b59f6c51" providerId="ADAL" clId="{7741FA04-DB6C-4FBC-A390-7C58F981E4F5}" dt="2022-02-03T13:53:52.392" v="1886" actId="2696"/>
        <pc:sldMkLst>
          <pc:docMk/>
          <pc:sldMk cId="2578208609" sldId="328"/>
        </pc:sldMkLst>
        <pc:spChg chg="add del mod">
          <ac:chgData name="Yilmaz Mustafa" userId="bbcede42-c1b2-43e6-a370-e252b59f6c51" providerId="ADAL" clId="{7741FA04-DB6C-4FBC-A390-7C58F981E4F5}" dt="2022-02-03T12:16:56.459" v="335" actId="478"/>
          <ac:spMkLst>
            <pc:docMk/>
            <pc:sldMk cId="2578208609" sldId="328"/>
            <ac:spMk id="10" creationId="{A3CF70AD-62A3-4786-A02A-51BBAC408890}"/>
          </ac:spMkLst>
        </pc:spChg>
        <pc:spChg chg="add mod">
          <ac:chgData name="Yilmaz Mustafa" userId="bbcede42-c1b2-43e6-a370-e252b59f6c51" providerId="ADAL" clId="{7741FA04-DB6C-4FBC-A390-7C58F981E4F5}" dt="2022-02-03T13:33:12.005" v="1793" actId="1036"/>
          <ac:spMkLst>
            <pc:docMk/>
            <pc:sldMk cId="2578208609" sldId="328"/>
            <ac:spMk id="12" creationId="{A51A4D1D-F9AB-4E6C-B51E-0D89FD2F9E0B}"/>
          </ac:spMkLst>
        </pc:spChg>
        <pc:picChg chg="add ord">
          <ac:chgData name="Yilmaz Mustafa" userId="bbcede42-c1b2-43e6-a370-e252b59f6c51" providerId="ADAL" clId="{7741FA04-DB6C-4FBC-A390-7C58F981E4F5}" dt="2022-02-03T12:17:08.825" v="337" actId="167"/>
          <ac:picMkLst>
            <pc:docMk/>
            <pc:sldMk cId="2578208609" sldId="328"/>
            <ac:picMk id="4" creationId="{8F1171ED-5D45-4F09-9F2A-2368F82ABA16}"/>
          </ac:picMkLst>
        </pc:picChg>
        <pc:picChg chg="del">
          <ac:chgData name="Yilmaz Mustafa" userId="bbcede42-c1b2-43e6-a370-e252b59f6c51" providerId="ADAL" clId="{7741FA04-DB6C-4FBC-A390-7C58F981E4F5}" dt="2022-02-03T12:16:39.027" v="328" actId="478"/>
          <ac:picMkLst>
            <pc:docMk/>
            <pc:sldMk cId="2578208609" sldId="328"/>
            <ac:picMk id="15" creationId="{3006F44E-101D-43EF-9BFC-D274BA1D296A}"/>
          </ac:picMkLst>
        </pc:picChg>
        <pc:cxnChg chg="add mod">
          <ac:chgData name="Yilmaz Mustafa" userId="bbcede42-c1b2-43e6-a370-e252b59f6c51" providerId="ADAL" clId="{7741FA04-DB6C-4FBC-A390-7C58F981E4F5}" dt="2022-02-03T13:35:30.689" v="1807" actId="14100"/>
          <ac:cxnSpMkLst>
            <pc:docMk/>
            <pc:sldMk cId="2578208609" sldId="328"/>
            <ac:cxnSpMk id="13" creationId="{BE62E618-5CAA-4327-8AB3-CF8D5DA7B378}"/>
          </ac:cxnSpMkLst>
        </pc:cxnChg>
      </pc:sldChg>
      <pc:sldChg chg="addSp delSp modSp add del mod ord modTransition">
        <pc:chgData name="Yilmaz Mustafa" userId="bbcede42-c1b2-43e6-a370-e252b59f6c51" providerId="ADAL" clId="{7741FA04-DB6C-4FBC-A390-7C58F981E4F5}" dt="2022-02-03T14:12:55.265" v="2178"/>
        <pc:sldMkLst>
          <pc:docMk/>
          <pc:sldMk cId="756311565" sldId="329"/>
        </pc:sldMkLst>
        <pc:spChg chg="add mod">
          <ac:chgData name="Yilmaz Mustafa" userId="bbcede42-c1b2-43e6-a370-e252b59f6c51" providerId="ADAL" clId="{7741FA04-DB6C-4FBC-A390-7C58F981E4F5}" dt="2022-02-03T13:56:16.356" v="1927" actId="1035"/>
          <ac:spMkLst>
            <pc:docMk/>
            <pc:sldMk cId="756311565" sldId="329"/>
            <ac:spMk id="10" creationId="{9D80A51C-648D-4870-8727-AA5EA0AE6703}"/>
          </ac:spMkLst>
        </pc:spChg>
        <pc:picChg chg="add del ord">
          <ac:chgData name="Yilmaz Mustafa" userId="bbcede42-c1b2-43e6-a370-e252b59f6c51" providerId="ADAL" clId="{7741FA04-DB6C-4FBC-A390-7C58F981E4F5}" dt="2022-02-03T13:48:49.460" v="1869" actId="478"/>
          <ac:picMkLst>
            <pc:docMk/>
            <pc:sldMk cId="756311565" sldId="329"/>
            <ac:picMk id="3" creationId="{349D1E2D-65CE-479E-BC3F-74D162DD353C}"/>
          </ac:picMkLst>
        </pc:picChg>
        <pc:picChg chg="del">
          <ac:chgData name="Yilmaz Mustafa" userId="bbcede42-c1b2-43e6-a370-e252b59f6c51" providerId="ADAL" clId="{7741FA04-DB6C-4FBC-A390-7C58F981E4F5}" dt="2022-02-03T12:16:44.244" v="331" actId="478"/>
          <ac:picMkLst>
            <pc:docMk/>
            <pc:sldMk cId="756311565" sldId="329"/>
            <ac:picMk id="15" creationId="{3006F44E-101D-43EF-9BFC-D274BA1D296A}"/>
          </ac:picMkLst>
        </pc:picChg>
        <pc:picChg chg="add ord">
          <ac:chgData name="Yilmaz Mustafa" userId="bbcede42-c1b2-43e6-a370-e252b59f6c51" providerId="ADAL" clId="{7741FA04-DB6C-4FBC-A390-7C58F981E4F5}" dt="2022-02-03T13:48:54.812" v="1871" actId="167"/>
          <ac:picMkLst>
            <pc:docMk/>
            <pc:sldMk cId="756311565" sldId="329"/>
            <ac:picMk id="16" creationId="{862E1581-EF09-4F67-8195-F331E0FBA659}"/>
          </ac:picMkLst>
        </pc:picChg>
        <pc:cxnChg chg="add del mod">
          <ac:chgData name="Yilmaz Mustafa" userId="bbcede42-c1b2-43e6-a370-e252b59f6c51" providerId="ADAL" clId="{7741FA04-DB6C-4FBC-A390-7C58F981E4F5}" dt="2022-02-03T13:48:56.236" v="1872" actId="478"/>
          <ac:cxnSpMkLst>
            <pc:docMk/>
            <pc:sldMk cId="756311565" sldId="329"/>
            <ac:cxnSpMk id="11" creationId="{BEC61F8D-8C7D-4E48-B4CF-E56F6FA510B0}"/>
          </ac:cxnSpMkLst>
        </pc:cxnChg>
      </pc:sldChg>
      <pc:sldChg chg="addSp delSp modSp add mod ord modTransition">
        <pc:chgData name="Yilmaz Mustafa" userId="bbcede42-c1b2-43e6-a370-e252b59f6c51" providerId="ADAL" clId="{7741FA04-DB6C-4FBC-A390-7C58F981E4F5}" dt="2022-02-03T14:12:55.265" v="2178"/>
        <pc:sldMkLst>
          <pc:docMk/>
          <pc:sldMk cId="1816940838" sldId="330"/>
        </pc:sldMkLst>
        <pc:spChg chg="add mod">
          <ac:chgData name="Yilmaz Mustafa" userId="bbcede42-c1b2-43e6-a370-e252b59f6c51" providerId="ADAL" clId="{7741FA04-DB6C-4FBC-A390-7C58F981E4F5}" dt="2022-02-03T13:47:11.010" v="1868" actId="1076"/>
          <ac:spMkLst>
            <pc:docMk/>
            <pc:sldMk cId="1816940838" sldId="330"/>
            <ac:spMk id="12" creationId="{461A33C6-B576-4C54-832D-31C26D76214D}"/>
          </ac:spMkLst>
        </pc:spChg>
        <pc:picChg chg="add del ord">
          <ac:chgData name="Yilmaz Mustafa" userId="bbcede42-c1b2-43e6-a370-e252b59f6c51" providerId="ADAL" clId="{7741FA04-DB6C-4FBC-A390-7C58F981E4F5}" dt="2022-02-03T13:44:49.070" v="1847" actId="478"/>
          <ac:picMkLst>
            <pc:docMk/>
            <pc:sldMk cId="1816940838" sldId="330"/>
            <ac:picMk id="3" creationId="{6961E769-4574-4B98-8F34-AF9BEA0F1EE9}"/>
          </ac:picMkLst>
        </pc:picChg>
        <pc:picChg chg="add">
          <ac:chgData name="Yilmaz Mustafa" userId="bbcede42-c1b2-43e6-a370-e252b59f6c51" providerId="ADAL" clId="{7741FA04-DB6C-4FBC-A390-7C58F981E4F5}" dt="2022-02-03T13:45:31.427" v="1848" actId="22"/>
          <ac:picMkLst>
            <pc:docMk/>
            <pc:sldMk cId="1816940838" sldId="330"/>
            <ac:picMk id="5" creationId="{7A26D578-46B8-431D-9112-DE1E17825DFE}"/>
          </ac:picMkLst>
        </pc:picChg>
        <pc:picChg chg="del">
          <ac:chgData name="Yilmaz Mustafa" userId="bbcede42-c1b2-43e6-a370-e252b59f6c51" providerId="ADAL" clId="{7741FA04-DB6C-4FBC-A390-7C58F981E4F5}" dt="2022-02-03T12:16:45.894" v="332" actId="478"/>
          <ac:picMkLst>
            <pc:docMk/>
            <pc:sldMk cId="1816940838" sldId="330"/>
            <ac:picMk id="15" creationId="{3006F44E-101D-43EF-9BFC-D274BA1D296A}"/>
          </ac:picMkLst>
        </pc:picChg>
      </pc:sldChg>
      <pc:sldChg chg="addSp delSp modSp add mod ord">
        <pc:chgData name="Yilmaz Mustafa" userId="bbcede42-c1b2-43e6-a370-e252b59f6c51" providerId="ADAL" clId="{7741FA04-DB6C-4FBC-A390-7C58F981E4F5}" dt="2022-02-03T13:30:23.049" v="1716" actId="1035"/>
        <pc:sldMkLst>
          <pc:docMk/>
          <pc:sldMk cId="841242759" sldId="331"/>
        </pc:sldMkLst>
        <pc:spChg chg="mod">
          <ac:chgData name="Yilmaz Mustafa" userId="bbcede42-c1b2-43e6-a370-e252b59f6c51" providerId="ADAL" clId="{7741FA04-DB6C-4FBC-A390-7C58F981E4F5}" dt="2022-02-03T13:30:23.049" v="1716" actId="1035"/>
          <ac:spMkLst>
            <pc:docMk/>
            <pc:sldMk cId="841242759" sldId="331"/>
            <ac:spMk id="8" creationId="{DB587D8C-27B0-4F3E-9BF3-F84DB4E59FBB}"/>
          </ac:spMkLst>
        </pc:spChg>
        <pc:spChg chg="mod">
          <ac:chgData name="Yilmaz Mustafa" userId="bbcede42-c1b2-43e6-a370-e252b59f6c51" providerId="ADAL" clId="{7741FA04-DB6C-4FBC-A390-7C58F981E4F5}" dt="2022-02-03T13:30:13.992" v="1690" actId="207"/>
          <ac:spMkLst>
            <pc:docMk/>
            <pc:sldMk cId="841242759" sldId="331"/>
            <ac:spMk id="9" creationId="{328F963E-24BE-428F-87B7-C6B0B44674D8}"/>
          </ac:spMkLst>
        </pc:spChg>
        <pc:spChg chg="add mod">
          <ac:chgData name="Yilmaz Mustafa" userId="bbcede42-c1b2-43e6-a370-e252b59f6c51" providerId="ADAL" clId="{7741FA04-DB6C-4FBC-A390-7C58F981E4F5}" dt="2022-02-03T13:29:37.711" v="1688" actId="1076"/>
          <ac:spMkLst>
            <pc:docMk/>
            <pc:sldMk cId="841242759" sldId="331"/>
            <ac:spMk id="10" creationId="{F1807E14-796A-4164-86C5-07F931320735}"/>
          </ac:spMkLst>
        </pc:spChg>
        <pc:spChg chg="mod">
          <ac:chgData name="Yilmaz Mustafa" userId="bbcede42-c1b2-43e6-a370-e252b59f6c51" providerId="ADAL" clId="{7741FA04-DB6C-4FBC-A390-7C58F981E4F5}" dt="2022-02-03T13:29:34.679" v="1687" actId="1076"/>
          <ac:spMkLst>
            <pc:docMk/>
            <pc:sldMk cId="841242759" sldId="331"/>
            <ac:spMk id="54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3T13:30:09.285" v="1689" actId="1440"/>
          <ac:picMkLst>
            <pc:docMk/>
            <pc:sldMk cId="841242759" sldId="331"/>
            <ac:picMk id="6" creationId="{6D170D51-0EED-479D-BED8-DE95E3AAF6AB}"/>
          </ac:picMkLst>
        </pc:picChg>
        <pc:picChg chg="del">
          <ac:chgData name="Yilmaz Mustafa" userId="bbcede42-c1b2-43e6-a370-e252b59f6c51" providerId="ADAL" clId="{7741FA04-DB6C-4FBC-A390-7C58F981E4F5}" dt="2022-02-03T13:25:17.504" v="1605" actId="478"/>
          <ac:picMkLst>
            <pc:docMk/>
            <pc:sldMk cId="841242759" sldId="331"/>
            <ac:picMk id="1034" creationId="{4D72F4A6-D654-44B7-8C5B-A8CFE9065CF6}"/>
          </ac:picMkLst>
        </pc:picChg>
        <pc:picChg chg="add mod">
          <ac:chgData name="Yilmaz Mustafa" userId="bbcede42-c1b2-43e6-a370-e252b59f6c51" providerId="ADAL" clId="{7741FA04-DB6C-4FBC-A390-7C58F981E4F5}" dt="2022-02-03T13:29:29.492" v="1686" actId="1076"/>
          <ac:picMkLst>
            <pc:docMk/>
            <pc:sldMk cId="841242759" sldId="331"/>
            <ac:picMk id="7170" creationId="{9F9A963D-605C-4581-AB24-254F655FDD75}"/>
          </ac:picMkLst>
        </pc:picChg>
      </pc:sldChg>
      <pc:sldChg chg="addSp delSp modSp add mod modTransition">
        <pc:chgData name="Yilmaz Mustafa" userId="bbcede42-c1b2-43e6-a370-e252b59f6c51" providerId="ADAL" clId="{7741FA04-DB6C-4FBC-A390-7C58F981E4F5}" dt="2022-02-03T14:12:55.265" v="2178"/>
        <pc:sldMkLst>
          <pc:docMk/>
          <pc:sldMk cId="1780061104" sldId="332"/>
        </pc:sldMkLst>
        <pc:spChg chg="add mod">
          <ac:chgData name="Yilmaz Mustafa" userId="bbcede42-c1b2-43e6-a370-e252b59f6c51" providerId="ADAL" clId="{7741FA04-DB6C-4FBC-A390-7C58F981E4F5}" dt="2022-02-03T13:58:00.939" v="1946" actId="1038"/>
          <ac:spMkLst>
            <pc:docMk/>
            <pc:sldMk cId="1780061104" sldId="332"/>
            <ac:spMk id="12" creationId="{070B1BA7-1513-41D1-8915-DDCE8CF640EF}"/>
          </ac:spMkLst>
        </pc:spChg>
        <pc:picChg chg="del">
          <ac:chgData name="Yilmaz Mustafa" userId="bbcede42-c1b2-43e6-a370-e252b59f6c51" providerId="ADAL" clId="{7741FA04-DB6C-4FBC-A390-7C58F981E4F5}" dt="2022-02-03T12:41:33.992" v="470" actId="478"/>
          <ac:picMkLst>
            <pc:docMk/>
            <pc:sldMk cId="1780061104" sldId="332"/>
            <ac:picMk id="3" creationId="{6961E769-4574-4B98-8F34-AF9BEA0F1EE9}"/>
          </ac:picMkLst>
        </pc:picChg>
        <pc:picChg chg="add del ord">
          <ac:chgData name="Yilmaz Mustafa" userId="bbcede42-c1b2-43e6-a370-e252b59f6c51" providerId="ADAL" clId="{7741FA04-DB6C-4FBC-A390-7C58F981E4F5}" dt="2022-02-03T13:54:58.875" v="1889" actId="478"/>
          <ac:picMkLst>
            <pc:docMk/>
            <pc:sldMk cId="1780061104" sldId="332"/>
            <ac:picMk id="4" creationId="{FE4DD883-011E-46AA-9ABF-FEFA03462150}"/>
          </ac:picMkLst>
        </pc:picChg>
        <pc:picChg chg="add ord">
          <ac:chgData name="Yilmaz Mustafa" userId="bbcede42-c1b2-43e6-a370-e252b59f6c51" providerId="ADAL" clId="{7741FA04-DB6C-4FBC-A390-7C58F981E4F5}" dt="2022-02-03T13:55:10.545" v="1891" actId="167"/>
          <ac:picMkLst>
            <pc:docMk/>
            <pc:sldMk cId="1780061104" sldId="332"/>
            <ac:picMk id="10" creationId="{0835D9DB-7758-4FFF-954B-9AB3A426F830}"/>
          </ac:picMkLst>
        </pc:picChg>
      </pc:sldChg>
      <pc:sldChg chg="add modTransition">
        <pc:chgData name="Yilmaz Mustafa" userId="bbcede42-c1b2-43e6-a370-e252b59f6c51" providerId="ADAL" clId="{7741FA04-DB6C-4FBC-A390-7C58F981E4F5}" dt="2022-02-03T14:12:55.265" v="2178"/>
        <pc:sldMkLst>
          <pc:docMk/>
          <pc:sldMk cId="2065257788" sldId="333"/>
        </pc:sldMkLst>
      </pc:sldChg>
      <pc:sldChg chg="addSp delSp modSp add mod ord modTransition">
        <pc:chgData name="Yilmaz Mustafa" userId="bbcede42-c1b2-43e6-a370-e252b59f6c51" providerId="ADAL" clId="{7741FA04-DB6C-4FBC-A390-7C58F981E4F5}" dt="2022-02-03T13:14:21.231" v="1475" actId="478"/>
        <pc:sldMkLst>
          <pc:docMk/>
          <pc:sldMk cId="566219707" sldId="334"/>
        </pc:sldMkLst>
        <pc:spChg chg="add del mod">
          <ac:chgData name="Yilmaz Mustafa" userId="bbcede42-c1b2-43e6-a370-e252b59f6c51" providerId="ADAL" clId="{7741FA04-DB6C-4FBC-A390-7C58F981E4F5}" dt="2022-02-03T12:52:07.578" v="557" actId="478"/>
          <ac:spMkLst>
            <pc:docMk/>
            <pc:sldMk cId="566219707" sldId="334"/>
            <ac:spMk id="10" creationId="{DAAA13A6-0C4D-4112-9658-73054874ACCA}"/>
          </ac:spMkLst>
        </pc:spChg>
        <pc:spChg chg="add del mod">
          <ac:chgData name="Yilmaz Mustafa" userId="bbcede42-c1b2-43e6-a370-e252b59f6c51" providerId="ADAL" clId="{7741FA04-DB6C-4FBC-A390-7C58F981E4F5}" dt="2022-02-03T13:14:21.231" v="1475" actId="478"/>
          <ac:spMkLst>
            <pc:docMk/>
            <pc:sldMk cId="566219707" sldId="334"/>
            <ac:spMk id="11" creationId="{4D361E1F-DDFA-4BC0-86D0-5F258F1049F5}"/>
          </ac:spMkLst>
        </pc:spChg>
        <pc:picChg chg="mod ord">
          <ac:chgData name="Yilmaz Mustafa" userId="bbcede42-c1b2-43e6-a370-e252b59f6c51" providerId="ADAL" clId="{7741FA04-DB6C-4FBC-A390-7C58F981E4F5}" dt="2022-02-03T12:55:53.207" v="760" actId="1035"/>
          <ac:picMkLst>
            <pc:docMk/>
            <pc:sldMk cId="566219707" sldId="334"/>
            <ac:picMk id="17" creationId="{52C1336E-7A9E-4AFF-94E6-01A0ED4DCC22}"/>
          </ac:picMkLst>
        </pc:picChg>
      </pc:sldChg>
      <pc:sldChg chg="modSp add mod">
        <pc:chgData name="Yilmaz Mustafa" userId="bbcede42-c1b2-43e6-a370-e252b59f6c51" providerId="ADAL" clId="{7741FA04-DB6C-4FBC-A390-7C58F981E4F5}" dt="2022-02-03T13:03:29.848" v="1016" actId="1035"/>
        <pc:sldMkLst>
          <pc:docMk/>
          <pc:sldMk cId="2906430741" sldId="335"/>
        </pc:sldMkLst>
        <pc:picChg chg="mod">
          <ac:chgData name="Yilmaz Mustafa" userId="bbcede42-c1b2-43e6-a370-e252b59f6c51" providerId="ADAL" clId="{7741FA04-DB6C-4FBC-A390-7C58F981E4F5}" dt="2022-02-03T13:03:29.848" v="1016" actId="1035"/>
          <ac:picMkLst>
            <pc:docMk/>
            <pc:sldMk cId="2906430741" sldId="335"/>
            <ac:picMk id="17" creationId="{52C1336E-7A9E-4AFF-94E6-01A0ED4DCC22}"/>
          </ac:picMkLst>
        </pc:picChg>
      </pc:sldChg>
      <pc:sldChg chg="modSp add mod">
        <pc:chgData name="Yilmaz Mustafa" userId="bbcede42-c1b2-43e6-a370-e252b59f6c51" providerId="ADAL" clId="{7741FA04-DB6C-4FBC-A390-7C58F981E4F5}" dt="2022-02-03T13:06:41.588" v="1172" actId="1035"/>
        <pc:sldMkLst>
          <pc:docMk/>
          <pc:sldMk cId="1106993260" sldId="336"/>
        </pc:sldMkLst>
        <pc:picChg chg="mod">
          <ac:chgData name="Yilmaz Mustafa" userId="bbcede42-c1b2-43e6-a370-e252b59f6c51" providerId="ADAL" clId="{7741FA04-DB6C-4FBC-A390-7C58F981E4F5}" dt="2022-02-03T13:06:41.588" v="1172" actId="1035"/>
          <ac:picMkLst>
            <pc:docMk/>
            <pc:sldMk cId="1106993260" sldId="336"/>
            <ac:picMk id="17" creationId="{52C1336E-7A9E-4AFF-94E6-01A0ED4DCC22}"/>
          </ac:picMkLst>
        </pc:picChg>
      </pc:sldChg>
      <pc:sldChg chg="modSp add del mod">
        <pc:chgData name="Yilmaz Mustafa" userId="bbcede42-c1b2-43e6-a370-e252b59f6c51" providerId="ADAL" clId="{7741FA04-DB6C-4FBC-A390-7C58F981E4F5}" dt="2022-02-03T13:08:14.231" v="1294" actId="47"/>
        <pc:sldMkLst>
          <pc:docMk/>
          <pc:sldMk cId="1709726721" sldId="337"/>
        </pc:sldMkLst>
        <pc:picChg chg="mod ord">
          <ac:chgData name="Yilmaz Mustafa" userId="bbcede42-c1b2-43e6-a370-e252b59f6c51" providerId="ADAL" clId="{7741FA04-DB6C-4FBC-A390-7C58F981E4F5}" dt="2022-02-03T13:07:30.850" v="1293" actId="167"/>
          <ac:picMkLst>
            <pc:docMk/>
            <pc:sldMk cId="1709726721" sldId="337"/>
            <ac:picMk id="17" creationId="{52C1336E-7A9E-4AFF-94E6-01A0ED4DCC22}"/>
          </ac:picMkLst>
        </pc:picChg>
      </pc:sldChg>
      <pc:sldChg chg="addSp delSp modSp add mod">
        <pc:chgData name="Yilmaz Mustafa" userId="bbcede42-c1b2-43e6-a370-e252b59f6c51" providerId="ADAL" clId="{7741FA04-DB6C-4FBC-A390-7C58F981E4F5}" dt="2022-02-03T13:20:22.664" v="1567" actId="20577"/>
        <pc:sldMkLst>
          <pc:docMk/>
          <pc:sldMk cId="2384673425" sldId="337"/>
        </pc:sldMkLst>
        <pc:spChg chg="add del mod">
          <ac:chgData name="Yilmaz Mustafa" userId="bbcede42-c1b2-43e6-a370-e252b59f6c51" providerId="ADAL" clId="{7741FA04-DB6C-4FBC-A390-7C58F981E4F5}" dt="2022-02-03T13:16:21.705" v="1499" actId="478"/>
          <ac:spMkLst>
            <pc:docMk/>
            <pc:sldMk cId="2384673425" sldId="337"/>
            <ac:spMk id="4" creationId="{7D50F2EC-50A9-4C63-8398-6A59844AB3FB}"/>
          </ac:spMkLst>
        </pc:spChg>
        <pc:spChg chg="add mod">
          <ac:chgData name="Yilmaz Mustafa" userId="bbcede42-c1b2-43e6-a370-e252b59f6c51" providerId="ADAL" clId="{7741FA04-DB6C-4FBC-A390-7C58F981E4F5}" dt="2022-02-03T13:20:22.664" v="1567" actId="20577"/>
          <ac:spMkLst>
            <pc:docMk/>
            <pc:sldMk cId="2384673425" sldId="337"/>
            <ac:spMk id="11" creationId="{22866CF4-1A3C-4D57-94CA-A6C8C39DCE08}"/>
          </ac:spMkLst>
        </pc:spChg>
        <pc:picChg chg="add mod ord">
          <ac:chgData name="Yilmaz Mustafa" userId="bbcede42-c1b2-43e6-a370-e252b59f6c51" providerId="ADAL" clId="{7741FA04-DB6C-4FBC-A390-7C58F981E4F5}" dt="2022-02-03T13:19:40.335" v="1528" actId="1076"/>
          <ac:picMkLst>
            <pc:docMk/>
            <pc:sldMk cId="2384673425" sldId="337"/>
            <ac:picMk id="3" creationId="{6FF8D704-B328-473B-8657-010AECA92384}"/>
          </ac:picMkLst>
        </pc:picChg>
        <pc:picChg chg="del mod">
          <ac:chgData name="Yilmaz Mustafa" userId="bbcede42-c1b2-43e6-a370-e252b59f6c51" providerId="ADAL" clId="{7741FA04-DB6C-4FBC-A390-7C58F981E4F5}" dt="2022-02-03T13:08:44.517" v="1403" actId="478"/>
          <ac:picMkLst>
            <pc:docMk/>
            <pc:sldMk cId="2384673425" sldId="337"/>
            <ac:picMk id="17" creationId="{52C1336E-7A9E-4AFF-94E6-01A0ED4DCC22}"/>
          </ac:picMkLst>
        </pc:picChg>
      </pc:sldChg>
      <pc:sldChg chg="addSp modSp add mod">
        <pc:chgData name="Yilmaz Mustafa" userId="bbcede42-c1b2-43e6-a370-e252b59f6c51" providerId="ADAL" clId="{7741FA04-DB6C-4FBC-A390-7C58F981E4F5}" dt="2022-02-03T13:15:19.222" v="1494" actId="1036"/>
        <pc:sldMkLst>
          <pc:docMk/>
          <pc:sldMk cId="306606705" sldId="338"/>
        </pc:sldMkLst>
        <pc:spChg chg="add mod ord">
          <ac:chgData name="Yilmaz Mustafa" userId="bbcede42-c1b2-43e6-a370-e252b59f6c51" providerId="ADAL" clId="{7741FA04-DB6C-4FBC-A390-7C58F981E4F5}" dt="2022-02-03T13:14:08.026" v="1472" actId="167"/>
          <ac:spMkLst>
            <pc:docMk/>
            <pc:sldMk cId="306606705" sldId="338"/>
            <ac:spMk id="2" creationId="{14ECC44C-0406-4ABA-8FAC-2FDE98DFCEA6}"/>
          </ac:spMkLst>
        </pc:spChg>
        <pc:spChg chg="ord">
          <ac:chgData name="Yilmaz Mustafa" userId="bbcede42-c1b2-43e6-a370-e252b59f6c51" providerId="ADAL" clId="{7741FA04-DB6C-4FBC-A390-7C58F981E4F5}" dt="2022-02-03T13:14:11.273" v="1473" actId="166"/>
          <ac:spMkLst>
            <pc:docMk/>
            <pc:sldMk cId="306606705" sldId="338"/>
            <ac:spMk id="8" creationId="{DB587D8C-27B0-4F3E-9BF3-F84DB4E59FBB}"/>
          </ac:spMkLst>
        </pc:spChg>
        <pc:spChg chg="add mod">
          <ac:chgData name="Yilmaz Mustafa" userId="bbcede42-c1b2-43e6-a370-e252b59f6c51" providerId="ADAL" clId="{7741FA04-DB6C-4FBC-A390-7C58F981E4F5}" dt="2022-02-03T13:15:09.289" v="1484" actId="1076"/>
          <ac:spMkLst>
            <pc:docMk/>
            <pc:sldMk cId="306606705" sldId="338"/>
            <ac:spMk id="10" creationId="{DF7F5AB1-755E-429C-BB34-42CB294A5D23}"/>
          </ac:spMkLst>
        </pc:spChg>
        <pc:spChg chg="mod">
          <ac:chgData name="Yilmaz Mustafa" userId="bbcede42-c1b2-43e6-a370-e252b59f6c51" providerId="ADAL" clId="{7741FA04-DB6C-4FBC-A390-7C58F981E4F5}" dt="2022-02-03T13:15:19.222" v="1494" actId="1036"/>
          <ac:spMkLst>
            <pc:docMk/>
            <pc:sldMk cId="306606705" sldId="338"/>
            <ac:spMk id="18" creationId="{3036B220-29A8-4367-85BA-2F4E5137F61F}"/>
          </ac:spMkLst>
        </pc:spChg>
        <pc:picChg chg="ord">
          <ac:chgData name="Yilmaz Mustafa" userId="bbcede42-c1b2-43e6-a370-e252b59f6c51" providerId="ADAL" clId="{7741FA04-DB6C-4FBC-A390-7C58F981E4F5}" dt="2022-02-03T13:14:07.786" v="1471" actId="166"/>
          <ac:picMkLst>
            <pc:docMk/>
            <pc:sldMk cId="306606705" sldId="338"/>
            <ac:picMk id="17" creationId="{52C1336E-7A9E-4AFF-94E6-01A0ED4DCC22}"/>
          </ac:picMkLst>
        </pc:picChg>
      </pc:sldChg>
      <pc:sldChg chg="addSp delSp modSp add mod modTransition">
        <pc:chgData name="Yilmaz Mustafa" userId="bbcede42-c1b2-43e6-a370-e252b59f6c51" providerId="ADAL" clId="{7741FA04-DB6C-4FBC-A390-7C58F981E4F5}" dt="2022-02-03T14:12:55.265" v="2178"/>
        <pc:sldMkLst>
          <pc:docMk/>
          <pc:sldMk cId="3193472521" sldId="339"/>
        </pc:sldMkLst>
        <pc:spChg chg="add del ord">
          <ac:chgData name="Yilmaz Mustafa" userId="bbcede42-c1b2-43e6-a370-e252b59f6c51" providerId="ADAL" clId="{7741FA04-DB6C-4FBC-A390-7C58F981E4F5}" dt="2022-02-03T13:43:51.496" v="1839" actId="478"/>
          <ac:spMkLst>
            <pc:docMk/>
            <pc:sldMk cId="3193472521" sldId="339"/>
            <ac:spMk id="11" creationId="{211B97DE-1C2E-4D43-9469-B6CD7334592B}"/>
          </ac:spMkLst>
        </pc:spChg>
        <pc:spChg chg="add mod">
          <ac:chgData name="Yilmaz Mustafa" userId="bbcede42-c1b2-43e6-a370-e252b59f6c51" providerId="ADAL" clId="{7741FA04-DB6C-4FBC-A390-7C58F981E4F5}" dt="2022-02-03T13:44:19.884" v="1846" actId="108"/>
          <ac:spMkLst>
            <pc:docMk/>
            <pc:sldMk cId="3193472521" sldId="339"/>
            <ac:spMk id="12" creationId="{92BD6B7C-1AFF-4576-BD77-60E849738129}"/>
          </ac:spMkLst>
        </pc:spChg>
        <pc:picChg chg="add del">
          <ac:chgData name="Yilmaz Mustafa" userId="bbcede42-c1b2-43e6-a370-e252b59f6c51" providerId="ADAL" clId="{7741FA04-DB6C-4FBC-A390-7C58F981E4F5}" dt="2022-02-03T13:42:35.613" v="1819" actId="478"/>
          <ac:picMkLst>
            <pc:docMk/>
            <pc:sldMk cId="3193472521" sldId="339"/>
            <ac:picMk id="3" creationId="{7482D576-8D6C-4DFC-B74C-03E2B3DE8094}"/>
          </ac:picMkLst>
        </pc:picChg>
        <pc:picChg chg="add ord">
          <ac:chgData name="Yilmaz Mustafa" userId="bbcede42-c1b2-43e6-a370-e252b59f6c51" providerId="ADAL" clId="{7741FA04-DB6C-4FBC-A390-7C58F981E4F5}" dt="2022-02-03T13:42:38.607" v="1821" actId="167"/>
          <ac:picMkLst>
            <pc:docMk/>
            <pc:sldMk cId="3193472521" sldId="339"/>
            <ac:picMk id="5" creationId="{39B9652D-C45B-41A0-BDEE-05AFBDA74938}"/>
          </ac:picMkLst>
        </pc:picChg>
        <pc:picChg chg="del">
          <ac:chgData name="Yilmaz Mustafa" userId="bbcede42-c1b2-43e6-a370-e252b59f6c51" providerId="ADAL" clId="{7741FA04-DB6C-4FBC-A390-7C58F981E4F5}" dt="2022-02-03T13:40:06.261" v="1817" actId="478"/>
          <ac:picMkLst>
            <pc:docMk/>
            <pc:sldMk cId="3193472521" sldId="339"/>
            <ac:picMk id="15" creationId="{3006F44E-101D-43EF-9BFC-D274BA1D296A}"/>
          </ac:picMkLst>
        </pc:picChg>
      </pc:sldChg>
      <pc:sldChg chg="addSp delSp modSp add mod ord modTransition modAnim">
        <pc:chgData name="Yilmaz Mustafa" userId="bbcede42-c1b2-43e6-a370-e252b59f6c51" providerId="ADAL" clId="{7741FA04-DB6C-4FBC-A390-7C58F981E4F5}" dt="2022-02-03T14:36:25.403" v="2192"/>
        <pc:sldMkLst>
          <pc:docMk/>
          <pc:sldMk cId="3980115624" sldId="340"/>
        </pc:sldMkLst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0" creationId="{65FCD446-7897-4E4A-A328-F6D384D86210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2" creationId="{E20EF8E3-F0E1-45EF-AC3A-C9175C84521D}"/>
          </ac:spMkLst>
        </pc:spChg>
        <pc:spChg chg="add mod ord">
          <ac:chgData name="Yilmaz Mustafa" userId="bbcede42-c1b2-43e6-a370-e252b59f6c51" providerId="ADAL" clId="{7741FA04-DB6C-4FBC-A390-7C58F981E4F5}" dt="2022-02-03T14:33:28.113" v="2182" actId="1076"/>
          <ac:spMkLst>
            <pc:docMk/>
            <pc:sldMk cId="3980115624" sldId="340"/>
            <ac:spMk id="13" creationId="{D9B41876-47A3-4726-BDF7-DB08C925CAC0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4" creationId="{5FB8ED4A-2D84-4990-A00D-11995D27F731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6" creationId="{38DCCE93-F15F-4C21-BAAB-DF2A3BC3D117}"/>
          </ac:spMkLst>
        </pc:spChg>
        <pc:graphicFrameChg chg="add del mod modGraphic">
          <ac:chgData name="Yilmaz Mustafa" userId="bbcede42-c1b2-43e6-a370-e252b59f6c51" providerId="ADAL" clId="{7741FA04-DB6C-4FBC-A390-7C58F981E4F5}" dt="2022-02-03T14:01:44.639" v="1965" actId="478"/>
          <ac:graphicFrameMkLst>
            <pc:docMk/>
            <pc:sldMk cId="3980115624" sldId="340"/>
            <ac:graphicFrameMk id="5" creationId="{9F25B71B-D4DB-480A-9A24-433975150CAB}"/>
          </ac:graphicFrameMkLst>
        </pc:graphicFrameChg>
        <pc:graphicFrameChg chg="add del mod ord modGraphic">
          <ac:chgData name="Yilmaz Mustafa" userId="bbcede42-c1b2-43e6-a370-e252b59f6c51" providerId="ADAL" clId="{7741FA04-DB6C-4FBC-A390-7C58F981E4F5}" dt="2022-02-03T14:08:00.739" v="2149" actId="478"/>
          <ac:graphicFrameMkLst>
            <pc:docMk/>
            <pc:sldMk cId="3980115624" sldId="340"/>
            <ac:graphicFrameMk id="11" creationId="{39846E74-EEC4-47DD-A6FA-69D5C87EB73E}"/>
          </ac:graphicFrameMkLst>
        </pc:graphicFrameChg>
        <pc:picChg chg="add mod ord">
          <ac:chgData name="Yilmaz Mustafa" userId="bbcede42-c1b2-43e6-a370-e252b59f6c51" providerId="ADAL" clId="{7741FA04-DB6C-4FBC-A390-7C58F981E4F5}" dt="2022-02-03T14:36:19.172" v="2191" actId="1076"/>
          <ac:picMkLst>
            <pc:docMk/>
            <pc:sldMk cId="3980115624" sldId="340"/>
            <ac:picMk id="3" creationId="{7A2EA2C2-12AE-40D4-B867-7A4C65773391}"/>
          </ac:picMkLst>
        </pc:picChg>
        <pc:picChg chg="del">
          <ac:chgData name="Yilmaz Mustafa" userId="bbcede42-c1b2-43e6-a370-e252b59f6c51" providerId="ADAL" clId="{7741FA04-DB6C-4FBC-A390-7C58F981E4F5}" dt="2022-02-03T13:59:31.934" v="1952" actId="478"/>
          <ac:picMkLst>
            <pc:docMk/>
            <pc:sldMk cId="3980115624" sldId="340"/>
            <ac:picMk id="15" creationId="{3006F44E-101D-43EF-9BFC-D274BA1D296A}"/>
          </ac:picMkLst>
        </pc:picChg>
      </pc:sldChg>
      <pc:sldChg chg="addSp modSp add del mod modTransition modAnim">
        <pc:chgData name="Yilmaz Mustafa" userId="bbcede42-c1b2-43e6-a370-e252b59f6c51" providerId="ADAL" clId="{7741FA04-DB6C-4FBC-A390-7C58F981E4F5}" dt="2022-02-03T14:34:25.655" v="2184" actId="47"/>
        <pc:sldMkLst>
          <pc:docMk/>
          <pc:sldMk cId="2859859249" sldId="341"/>
        </pc:sldMkLst>
        <pc:spChg chg="add mod">
          <ac:chgData name="Yilmaz Mustafa" userId="bbcede42-c1b2-43e6-a370-e252b59f6c51" providerId="ADAL" clId="{7741FA04-DB6C-4FBC-A390-7C58F981E4F5}" dt="2022-02-03T14:11:54.373" v="2175" actId="207"/>
          <ac:spMkLst>
            <pc:docMk/>
            <pc:sldMk cId="2859859249" sldId="341"/>
            <ac:spMk id="10" creationId="{083B9E44-9D02-4694-A89A-D888FB668CB0}"/>
          </ac:spMkLst>
        </pc:spChg>
        <pc:spChg chg="mod">
          <ac:chgData name="Yilmaz Mustafa" userId="bbcede42-c1b2-43e6-a370-e252b59f6c51" providerId="ADAL" clId="{7741FA04-DB6C-4FBC-A390-7C58F981E4F5}" dt="2022-02-03T14:11:13.028" v="2170" actId="1076"/>
          <ac:spMkLst>
            <pc:docMk/>
            <pc:sldMk cId="2859859249" sldId="341"/>
            <ac:spMk id="13" creationId="{D9B41876-47A3-4726-BDF7-DB08C925CAC0}"/>
          </ac:spMkLst>
        </pc:spChg>
      </pc:sldChg>
    </pc:docChg>
  </pc:docChgLst>
  <pc:docChgLst>
    <pc:chgData name="Yilmaz Mustafa" userId="bbcede42-c1b2-43e6-a370-e252b59f6c51" providerId="ADAL" clId="{409BED8A-9B87-4E7B-952F-A5829481FD3D}"/>
    <pc:docChg chg="undo custSel addSld delSld modSld sldOrd">
      <pc:chgData name="Yilmaz Mustafa" userId="bbcede42-c1b2-43e6-a370-e252b59f6c51" providerId="ADAL" clId="{409BED8A-9B87-4E7B-952F-A5829481FD3D}" dt="2022-02-02T10:53:08.463" v="1840" actId="313"/>
      <pc:docMkLst>
        <pc:docMk/>
      </pc:docMkLst>
      <pc:sldChg chg="addSp delSp modSp mod">
        <pc:chgData name="Yilmaz Mustafa" userId="bbcede42-c1b2-43e6-a370-e252b59f6c51" providerId="ADAL" clId="{409BED8A-9B87-4E7B-952F-A5829481FD3D}" dt="2022-02-02T07:21:11.395" v="179" actId="20577"/>
        <pc:sldMkLst>
          <pc:docMk/>
          <pc:sldMk cId="0" sldId="256"/>
        </pc:sldMkLst>
        <pc:spChg chg="add mod">
          <ac:chgData name="Yilmaz Mustafa" userId="bbcede42-c1b2-43e6-a370-e252b59f6c51" providerId="ADAL" clId="{409BED8A-9B87-4E7B-952F-A5829481FD3D}" dt="2022-02-02T07:10:53.465" v="17"/>
          <ac:spMkLst>
            <pc:docMk/>
            <pc:sldMk cId="0" sldId="256"/>
            <ac:spMk id="8" creationId="{DB587D8C-27B0-4F3E-9BF3-F84DB4E59FBB}"/>
          </ac:spMkLst>
        </pc:spChg>
        <pc:spChg chg="add mod">
          <ac:chgData name="Yilmaz Mustafa" userId="bbcede42-c1b2-43e6-a370-e252b59f6c51" providerId="ADAL" clId="{409BED8A-9B87-4E7B-952F-A5829481FD3D}" dt="2022-02-02T07:10:53.465" v="17"/>
          <ac:spMkLst>
            <pc:docMk/>
            <pc:sldMk cId="0" sldId="256"/>
            <ac:spMk id="9" creationId="{328F963E-24BE-428F-87B7-C6B0B44674D8}"/>
          </ac:spMkLst>
        </pc:spChg>
        <pc:spChg chg="mod">
          <ac:chgData name="Yilmaz Mustafa" userId="bbcede42-c1b2-43e6-a370-e252b59f6c51" providerId="ADAL" clId="{409BED8A-9B87-4E7B-952F-A5829481FD3D}" dt="2022-02-02T07:21:11.395" v="179" actId="20577"/>
          <ac:spMkLst>
            <pc:docMk/>
            <pc:sldMk cId="0" sldId="256"/>
            <ac:spMk id="54" creationId="{00000000-0000-0000-0000-000000000000}"/>
          </ac:spMkLst>
        </pc:spChg>
        <pc:picChg chg="add mod">
          <ac:chgData name="Yilmaz Mustafa" userId="bbcede42-c1b2-43e6-a370-e252b59f6c51" providerId="ADAL" clId="{409BED8A-9B87-4E7B-952F-A5829481FD3D}" dt="2022-02-02T07:10:53.465" v="17"/>
          <ac:picMkLst>
            <pc:docMk/>
            <pc:sldMk cId="0" sldId="256"/>
            <ac:picMk id="6" creationId="{6D170D51-0EED-479D-BED8-DE95E3AAF6AB}"/>
          </ac:picMkLst>
        </pc:picChg>
        <pc:picChg chg="add mod">
          <ac:chgData name="Yilmaz Mustafa" userId="bbcede42-c1b2-43e6-a370-e252b59f6c51" providerId="ADAL" clId="{409BED8A-9B87-4E7B-952F-A5829481FD3D}" dt="2022-02-02T07:10:53.465" v="17"/>
          <ac:picMkLst>
            <pc:docMk/>
            <pc:sldMk cId="0" sldId="256"/>
            <ac:picMk id="7" creationId="{817DFC2F-596E-44DD-87C7-5972241352CF}"/>
          </ac:picMkLst>
        </pc:picChg>
        <pc:picChg chg="del mod">
          <ac:chgData name="Yilmaz Mustafa" userId="bbcede42-c1b2-43e6-a370-e252b59f6c51" providerId="ADAL" clId="{409BED8A-9B87-4E7B-952F-A5829481FD3D}" dt="2022-02-02T07:10:52.611" v="16" actId="478"/>
          <ac:picMkLst>
            <pc:docMk/>
            <pc:sldMk cId="0" sldId="256"/>
            <ac:picMk id="15" creationId="{6B91A9A8-220E-43BC-8AC2-B8907D92078B}"/>
          </ac:picMkLst>
        </pc:picChg>
        <pc:picChg chg="del mod">
          <ac:chgData name="Yilmaz Mustafa" userId="bbcede42-c1b2-43e6-a370-e252b59f6c51" providerId="ADAL" clId="{409BED8A-9B87-4E7B-952F-A5829481FD3D}" dt="2022-02-02T07:10:52.611" v="16" actId="478"/>
          <ac:picMkLst>
            <pc:docMk/>
            <pc:sldMk cId="0" sldId="256"/>
            <ac:picMk id="1030" creationId="{3969310E-7152-4CD2-B355-6BC577E73AD7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30:25.732" v="324" actId="1076"/>
        <pc:sldMkLst>
          <pc:docMk/>
          <pc:sldMk cId="0" sldId="257"/>
        </pc:sldMkLst>
        <pc:spChg chg="del">
          <ac:chgData name="Yilmaz Mustafa" userId="bbcede42-c1b2-43e6-a370-e252b59f6c51" providerId="ADAL" clId="{409BED8A-9B87-4E7B-952F-A5829481FD3D}" dt="2022-02-02T07:11:09.046" v="19" actId="478"/>
          <ac:spMkLst>
            <pc:docMk/>
            <pc:sldMk cId="0" sldId="257"/>
            <ac:spMk id="5" creationId="{34930AA8-4ED7-4CC9-916B-CF6C0D0BDE65}"/>
          </ac:spMkLst>
        </pc:spChg>
        <pc:spChg chg="add mod">
          <ac:chgData name="Yilmaz Mustafa" userId="bbcede42-c1b2-43e6-a370-e252b59f6c51" providerId="ADAL" clId="{409BED8A-9B87-4E7B-952F-A5829481FD3D}" dt="2022-02-02T07:11:15.710" v="21"/>
          <ac:spMkLst>
            <pc:docMk/>
            <pc:sldMk cId="0" sldId="257"/>
            <ac:spMk id="10" creationId="{CBDFF636-DB29-4401-B364-B7891BACB016}"/>
          </ac:spMkLst>
        </pc:spChg>
        <pc:spChg chg="add mod">
          <ac:chgData name="Yilmaz Mustafa" userId="bbcede42-c1b2-43e6-a370-e252b59f6c51" providerId="ADAL" clId="{409BED8A-9B87-4E7B-952F-A5829481FD3D}" dt="2022-02-02T07:11:15.710" v="21"/>
          <ac:spMkLst>
            <pc:docMk/>
            <pc:sldMk cId="0" sldId="257"/>
            <ac:spMk id="11" creationId="{E32665BA-4B34-45F4-8850-2C4FDB2C49A5}"/>
          </ac:spMkLst>
        </pc:spChg>
        <pc:picChg chg="del">
          <ac:chgData name="Yilmaz Mustafa" userId="bbcede42-c1b2-43e6-a370-e252b59f6c51" providerId="ADAL" clId="{409BED8A-9B87-4E7B-952F-A5829481FD3D}" dt="2022-02-02T07:11:13.265" v="20" actId="478"/>
          <ac:picMkLst>
            <pc:docMk/>
            <pc:sldMk cId="0" sldId="257"/>
            <ac:picMk id="6" creationId="{3132CE0E-8201-4BF6-BBBE-F544624C1D1A}"/>
          </ac:picMkLst>
        </pc:picChg>
        <pc:picChg chg="del">
          <ac:chgData name="Yilmaz Mustafa" userId="bbcede42-c1b2-43e6-a370-e252b59f6c51" providerId="ADAL" clId="{409BED8A-9B87-4E7B-952F-A5829481FD3D}" dt="2022-02-02T07:11:09.046" v="19" actId="478"/>
          <ac:picMkLst>
            <pc:docMk/>
            <pc:sldMk cId="0" sldId="257"/>
            <ac:picMk id="7" creationId="{DDCD5ECB-7449-4AE2-8D86-698346B7F9AB}"/>
          </ac:picMkLst>
        </pc:picChg>
        <pc:picChg chg="add mod">
          <ac:chgData name="Yilmaz Mustafa" userId="bbcede42-c1b2-43e6-a370-e252b59f6c51" providerId="ADAL" clId="{409BED8A-9B87-4E7B-952F-A5829481FD3D}" dt="2022-02-02T07:11:15.710" v="21"/>
          <ac:picMkLst>
            <pc:docMk/>
            <pc:sldMk cId="0" sldId="257"/>
            <ac:picMk id="8" creationId="{D22E914F-F2E7-4B51-977A-BF0B34A1AA47}"/>
          </ac:picMkLst>
        </pc:picChg>
        <pc:picChg chg="add mod">
          <ac:chgData name="Yilmaz Mustafa" userId="bbcede42-c1b2-43e6-a370-e252b59f6c51" providerId="ADAL" clId="{409BED8A-9B87-4E7B-952F-A5829481FD3D}" dt="2022-02-02T07:30:25.732" v="324" actId="1076"/>
          <ac:picMkLst>
            <pc:docMk/>
            <pc:sldMk cId="0" sldId="257"/>
            <ac:picMk id="9" creationId="{BB62C70B-41A7-48D8-9A6E-9936CE55DD9F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8:40:09.825" v="407" actId="20577"/>
        <pc:sldMkLst>
          <pc:docMk/>
          <pc:sldMk cId="0" sldId="258"/>
        </pc:sldMkLst>
        <pc:spChg chg="add del mod">
          <ac:chgData name="Yilmaz Mustafa" userId="bbcede42-c1b2-43e6-a370-e252b59f6c51" providerId="ADAL" clId="{409BED8A-9B87-4E7B-952F-A5829481FD3D}" dt="2022-02-02T07:12:02.659" v="26" actId="478"/>
          <ac:spMkLst>
            <pc:docMk/>
            <pc:sldMk cId="0" sldId="258"/>
            <ac:spMk id="2" creationId="{FC5D1B5B-AD9C-4702-8386-90D626ED28BF}"/>
          </ac:spMkLst>
        </pc:spChg>
        <pc:spChg chg="add mod">
          <ac:chgData name="Yilmaz Mustafa" userId="bbcede42-c1b2-43e6-a370-e252b59f6c51" providerId="ADAL" clId="{409BED8A-9B87-4E7B-952F-A5829481FD3D}" dt="2022-02-02T07:12:03.695" v="27"/>
          <ac:spMkLst>
            <pc:docMk/>
            <pc:sldMk cId="0" sldId="258"/>
            <ac:spMk id="11" creationId="{7CA0A004-6F39-43DA-B1D3-87AE9F7C46DD}"/>
          </ac:spMkLst>
        </pc:spChg>
        <pc:spChg chg="add mod">
          <ac:chgData name="Yilmaz Mustafa" userId="bbcede42-c1b2-43e6-a370-e252b59f6c51" providerId="ADAL" clId="{409BED8A-9B87-4E7B-952F-A5829481FD3D}" dt="2022-02-02T07:12:03.695" v="27"/>
          <ac:spMkLst>
            <pc:docMk/>
            <pc:sldMk cId="0" sldId="258"/>
            <ac:spMk id="12" creationId="{D91FE993-55A0-4E05-8120-D299E27F82D5}"/>
          </ac:spMkLst>
        </pc:spChg>
        <pc:spChg chg="del">
          <ac:chgData name="Yilmaz Mustafa" userId="bbcede42-c1b2-43e6-a370-e252b59f6c51" providerId="ADAL" clId="{409BED8A-9B87-4E7B-952F-A5829481FD3D}" dt="2022-02-02T07:12:00.414" v="25" actId="478"/>
          <ac:spMkLst>
            <pc:docMk/>
            <pc:sldMk cId="0" sldId="258"/>
            <ac:spMk id="69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08:40:09.825" v="407" actId="20577"/>
          <ac:spMkLst>
            <pc:docMk/>
            <pc:sldMk cId="0" sldId="258"/>
            <ac:spMk id="7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2:00.414" v="25" actId="478"/>
          <ac:picMkLst>
            <pc:docMk/>
            <pc:sldMk cId="0" sldId="258"/>
            <ac:picMk id="7" creationId="{B91BBEDF-7B6B-4AD3-9C87-0C72B1B4A99B}"/>
          </ac:picMkLst>
        </pc:picChg>
        <pc:picChg chg="del mod">
          <ac:chgData name="Yilmaz Mustafa" userId="bbcede42-c1b2-43e6-a370-e252b59f6c51" providerId="ADAL" clId="{409BED8A-9B87-4E7B-952F-A5829481FD3D}" dt="2022-02-02T07:12:00.414" v="25" actId="478"/>
          <ac:picMkLst>
            <pc:docMk/>
            <pc:sldMk cId="0" sldId="258"/>
            <ac:picMk id="8" creationId="{75F81B8B-9FBE-4F8A-8E96-637D1EBED4A6}"/>
          </ac:picMkLst>
        </pc:picChg>
        <pc:picChg chg="add mod">
          <ac:chgData name="Yilmaz Mustafa" userId="bbcede42-c1b2-43e6-a370-e252b59f6c51" providerId="ADAL" clId="{409BED8A-9B87-4E7B-952F-A5829481FD3D}" dt="2022-02-02T07:12:03.695" v="27"/>
          <ac:picMkLst>
            <pc:docMk/>
            <pc:sldMk cId="0" sldId="258"/>
            <ac:picMk id="9" creationId="{BF353031-BAAE-48F5-935D-039013242B18}"/>
          </ac:picMkLst>
        </pc:picChg>
        <pc:picChg chg="add mod">
          <ac:chgData name="Yilmaz Mustafa" userId="bbcede42-c1b2-43e6-a370-e252b59f6c51" providerId="ADAL" clId="{409BED8A-9B87-4E7B-952F-A5829481FD3D}" dt="2022-02-02T07:12:03.695" v="27"/>
          <ac:picMkLst>
            <pc:docMk/>
            <pc:sldMk cId="0" sldId="258"/>
            <ac:picMk id="10" creationId="{86FC28BF-D984-41D0-9520-68D66868B211}"/>
          </ac:picMkLst>
        </pc:picChg>
      </pc:sldChg>
      <pc:sldChg chg="addSp delSp modSp mod modTransition">
        <pc:chgData name="Yilmaz Mustafa" userId="bbcede42-c1b2-43e6-a370-e252b59f6c51" providerId="ADAL" clId="{409BED8A-9B87-4E7B-952F-A5829481FD3D}" dt="2022-02-02T09:05:56.044" v="723"/>
        <pc:sldMkLst>
          <pc:docMk/>
          <pc:sldMk cId="0" sldId="259"/>
        </pc:sldMkLst>
        <pc:spChg chg="add del mod">
          <ac:chgData name="Yilmaz Mustafa" userId="bbcede42-c1b2-43e6-a370-e252b59f6c51" providerId="ADAL" clId="{409BED8A-9B87-4E7B-952F-A5829481FD3D}" dt="2022-02-02T07:12:18.831" v="30" actId="478"/>
          <ac:spMkLst>
            <pc:docMk/>
            <pc:sldMk cId="0" sldId="259"/>
            <ac:spMk id="2" creationId="{558EC64A-CD82-4C9B-AD2E-F736D801D01D}"/>
          </ac:spMkLst>
        </pc:spChg>
        <pc:spChg chg="del mod">
          <ac:chgData name="Yilmaz Mustafa" userId="bbcede42-c1b2-43e6-a370-e252b59f6c51" providerId="ADAL" clId="{409BED8A-9B87-4E7B-952F-A5829481FD3D}" dt="2022-02-02T07:12:15.433" v="29" actId="478"/>
          <ac:spMkLst>
            <pc:docMk/>
            <pc:sldMk cId="0" sldId="259"/>
            <ac:spMk id="10" creationId="{5E486339-997D-47FB-BA88-E9267DD8AA52}"/>
          </ac:spMkLst>
        </pc:spChg>
        <pc:spChg chg="add mod">
          <ac:chgData name="Yilmaz Mustafa" userId="bbcede42-c1b2-43e6-a370-e252b59f6c51" providerId="ADAL" clId="{409BED8A-9B87-4E7B-952F-A5829481FD3D}" dt="2022-02-02T07:12:19.919" v="31"/>
          <ac:spMkLst>
            <pc:docMk/>
            <pc:sldMk cId="0" sldId="259"/>
            <ac:spMk id="11" creationId="{7817B794-C99F-41BF-9E6C-2B8DDD1F7174}"/>
          </ac:spMkLst>
        </pc:spChg>
        <pc:spChg chg="add mod">
          <ac:chgData name="Yilmaz Mustafa" userId="bbcede42-c1b2-43e6-a370-e252b59f6c51" providerId="ADAL" clId="{409BED8A-9B87-4E7B-952F-A5829481FD3D}" dt="2022-02-02T07:12:19.919" v="31"/>
          <ac:spMkLst>
            <pc:docMk/>
            <pc:sldMk cId="0" sldId="259"/>
            <ac:spMk id="12" creationId="{162FD486-22DE-4CA9-8330-07E5B37C0EEB}"/>
          </ac:spMkLst>
        </pc:spChg>
        <pc:graphicFrameChg chg="mod modGraphic">
          <ac:chgData name="Yilmaz Mustafa" userId="bbcede42-c1b2-43e6-a370-e252b59f6c51" providerId="ADAL" clId="{409BED8A-9B87-4E7B-952F-A5829481FD3D}" dt="2022-02-02T09:05:56.044" v="723"/>
          <ac:graphicFrameMkLst>
            <pc:docMk/>
            <pc:sldMk cId="0" sldId="259"/>
            <ac:graphicFrameMk id="79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15.433" v="29" actId="478"/>
          <ac:picMkLst>
            <pc:docMk/>
            <pc:sldMk cId="0" sldId="259"/>
            <ac:picMk id="6" creationId="{11D93391-C0FB-43FC-8F0B-553E4B9F4C28}"/>
          </ac:picMkLst>
        </pc:picChg>
        <pc:picChg chg="del mod">
          <ac:chgData name="Yilmaz Mustafa" userId="bbcede42-c1b2-43e6-a370-e252b59f6c51" providerId="ADAL" clId="{409BED8A-9B87-4E7B-952F-A5829481FD3D}" dt="2022-02-02T07:12:15.433" v="29" actId="478"/>
          <ac:picMkLst>
            <pc:docMk/>
            <pc:sldMk cId="0" sldId="259"/>
            <ac:picMk id="7" creationId="{72A9336B-C30E-4FF2-912A-8D17AC6E5BE5}"/>
          </ac:picMkLst>
        </pc:picChg>
        <pc:picChg chg="add mod">
          <ac:chgData name="Yilmaz Mustafa" userId="bbcede42-c1b2-43e6-a370-e252b59f6c51" providerId="ADAL" clId="{409BED8A-9B87-4E7B-952F-A5829481FD3D}" dt="2022-02-02T07:12:19.919" v="31"/>
          <ac:picMkLst>
            <pc:docMk/>
            <pc:sldMk cId="0" sldId="259"/>
            <ac:picMk id="8" creationId="{E3970A98-AC02-43AE-9F0F-73F100D7A0FF}"/>
          </ac:picMkLst>
        </pc:picChg>
        <pc:picChg chg="add mod">
          <ac:chgData name="Yilmaz Mustafa" userId="bbcede42-c1b2-43e6-a370-e252b59f6c51" providerId="ADAL" clId="{409BED8A-9B87-4E7B-952F-A5829481FD3D}" dt="2022-02-02T07:12:19.919" v="31"/>
          <ac:picMkLst>
            <pc:docMk/>
            <pc:sldMk cId="0" sldId="259"/>
            <ac:picMk id="9" creationId="{64C389D5-F735-4665-AA55-AB84DB6035E7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0"/>
        </pc:sldMkLst>
        <pc:spChg chg="add del mod">
          <ac:chgData name="Yilmaz Mustafa" userId="bbcede42-c1b2-43e6-a370-e252b59f6c51" providerId="ADAL" clId="{409BED8A-9B87-4E7B-952F-A5829481FD3D}" dt="2022-02-02T07:12:33.660" v="35" actId="478"/>
          <ac:spMkLst>
            <pc:docMk/>
            <pc:sldMk cId="0" sldId="260"/>
            <ac:spMk id="2" creationId="{BF3099E1-4CEA-463E-976C-EC9963B71670}"/>
          </ac:spMkLst>
        </pc:spChg>
        <pc:spChg chg="del mod">
          <ac:chgData name="Yilmaz Mustafa" userId="bbcede42-c1b2-43e6-a370-e252b59f6c51" providerId="ADAL" clId="{409BED8A-9B87-4E7B-952F-A5829481FD3D}" dt="2022-02-02T07:12:31.254" v="34" actId="478"/>
          <ac:spMkLst>
            <pc:docMk/>
            <pc:sldMk cId="0" sldId="260"/>
            <ac:spMk id="10" creationId="{63ECEDC5-4F8D-483F-B37F-EB178FF271B7}"/>
          </ac:spMkLst>
        </pc:spChg>
        <pc:spChg chg="add mod">
          <ac:chgData name="Yilmaz Mustafa" userId="bbcede42-c1b2-43e6-a370-e252b59f6c51" providerId="ADAL" clId="{409BED8A-9B87-4E7B-952F-A5829481FD3D}" dt="2022-02-02T07:12:35.789" v="36"/>
          <ac:spMkLst>
            <pc:docMk/>
            <pc:sldMk cId="0" sldId="260"/>
            <ac:spMk id="11" creationId="{FB95DE7D-5B38-45AD-99D4-8073D0E41AF9}"/>
          </ac:spMkLst>
        </pc:spChg>
        <pc:spChg chg="add mod">
          <ac:chgData name="Yilmaz Mustafa" userId="bbcede42-c1b2-43e6-a370-e252b59f6c51" providerId="ADAL" clId="{409BED8A-9B87-4E7B-952F-A5829481FD3D}" dt="2022-02-02T07:12:35.789" v="36"/>
          <ac:spMkLst>
            <pc:docMk/>
            <pc:sldMk cId="0" sldId="260"/>
            <ac:spMk id="12" creationId="{9C6568DC-DA1E-4BDB-B1C9-1B6224A43342}"/>
          </ac:spMkLst>
        </pc:spChg>
        <pc:graphicFrameChg chg="modGraphic">
          <ac:chgData name="Yilmaz Mustafa" userId="bbcede42-c1b2-43e6-a370-e252b59f6c51" providerId="ADAL" clId="{409BED8A-9B87-4E7B-952F-A5829481FD3D}" dt="2022-02-02T08:43:33.168" v="515" actId="20577"/>
          <ac:graphicFrameMkLst>
            <pc:docMk/>
            <pc:sldMk cId="0" sldId="260"/>
            <ac:graphicFrameMk id="86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31.254" v="34" actId="478"/>
          <ac:picMkLst>
            <pc:docMk/>
            <pc:sldMk cId="0" sldId="260"/>
            <ac:picMk id="6" creationId="{5CEB9BBE-7131-431C-9E49-EFE95EEEACB2}"/>
          </ac:picMkLst>
        </pc:picChg>
        <pc:picChg chg="del mod">
          <ac:chgData name="Yilmaz Mustafa" userId="bbcede42-c1b2-43e6-a370-e252b59f6c51" providerId="ADAL" clId="{409BED8A-9B87-4E7B-952F-A5829481FD3D}" dt="2022-02-02T07:12:31.254" v="34" actId="478"/>
          <ac:picMkLst>
            <pc:docMk/>
            <pc:sldMk cId="0" sldId="260"/>
            <ac:picMk id="7" creationId="{F89F0ADC-2E28-4BB1-B5D5-2E06746F7665}"/>
          </ac:picMkLst>
        </pc:picChg>
        <pc:picChg chg="add mod">
          <ac:chgData name="Yilmaz Mustafa" userId="bbcede42-c1b2-43e6-a370-e252b59f6c51" providerId="ADAL" clId="{409BED8A-9B87-4E7B-952F-A5829481FD3D}" dt="2022-02-02T07:12:35.789" v="36"/>
          <ac:picMkLst>
            <pc:docMk/>
            <pc:sldMk cId="0" sldId="260"/>
            <ac:picMk id="8" creationId="{9902A074-CD3F-433D-9835-40DB09D71992}"/>
          </ac:picMkLst>
        </pc:picChg>
        <pc:picChg chg="add mod">
          <ac:chgData name="Yilmaz Mustafa" userId="bbcede42-c1b2-43e6-a370-e252b59f6c51" providerId="ADAL" clId="{409BED8A-9B87-4E7B-952F-A5829481FD3D}" dt="2022-02-02T07:12:35.789" v="36"/>
          <ac:picMkLst>
            <pc:docMk/>
            <pc:sldMk cId="0" sldId="260"/>
            <ac:picMk id="9" creationId="{48C251C0-2D28-4021-891D-E387F46C85AD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1"/>
        </pc:sldMkLst>
        <pc:spChg chg="add del mod">
          <ac:chgData name="Yilmaz Mustafa" userId="bbcede42-c1b2-43e6-a370-e252b59f6c51" providerId="ADAL" clId="{409BED8A-9B87-4E7B-952F-A5829481FD3D}" dt="2022-02-02T07:12:45.552" v="38" actId="478"/>
          <ac:spMkLst>
            <pc:docMk/>
            <pc:sldMk cId="0" sldId="261"/>
            <ac:spMk id="4" creationId="{649380E3-7853-4748-8362-9986D3D24D01}"/>
          </ac:spMkLst>
        </pc:spChg>
        <pc:spChg chg="del">
          <ac:chgData name="Yilmaz Mustafa" userId="bbcede42-c1b2-43e6-a370-e252b59f6c51" providerId="ADAL" clId="{409BED8A-9B87-4E7B-952F-A5829481FD3D}" dt="2022-02-02T07:12:43.219" v="37" actId="478"/>
          <ac:spMkLst>
            <pc:docMk/>
            <pc:sldMk cId="0" sldId="261"/>
            <ac:spMk id="8" creationId="{857D1152-DF4D-461F-BCE6-B05E6F094B7B}"/>
          </ac:spMkLst>
        </pc:spChg>
        <pc:spChg chg="add mod">
          <ac:chgData name="Yilmaz Mustafa" userId="bbcede42-c1b2-43e6-a370-e252b59f6c51" providerId="ADAL" clId="{409BED8A-9B87-4E7B-952F-A5829481FD3D}" dt="2022-02-02T07:12:49.522" v="39"/>
          <ac:spMkLst>
            <pc:docMk/>
            <pc:sldMk cId="0" sldId="261"/>
            <ac:spMk id="12" creationId="{A528A9EC-F1D2-43B4-AF38-45B728F18947}"/>
          </ac:spMkLst>
        </pc:spChg>
        <pc:spChg chg="add mod">
          <ac:chgData name="Yilmaz Mustafa" userId="bbcede42-c1b2-43e6-a370-e252b59f6c51" providerId="ADAL" clId="{409BED8A-9B87-4E7B-952F-A5829481FD3D}" dt="2022-02-02T07:12:49.522" v="39"/>
          <ac:spMkLst>
            <pc:docMk/>
            <pc:sldMk cId="0" sldId="261"/>
            <ac:spMk id="13" creationId="{8105849D-43E6-49CF-ACD6-EFC3FAADA4D8}"/>
          </ac:spMkLst>
        </pc:spChg>
        <pc:graphicFrameChg chg="mod modGraphic">
          <ac:chgData name="Yilmaz Mustafa" userId="bbcede42-c1b2-43e6-a370-e252b59f6c51" providerId="ADAL" clId="{409BED8A-9B87-4E7B-952F-A5829481FD3D}" dt="2022-02-02T08:45:00.115" v="556" actId="20577"/>
          <ac:graphicFrameMkLst>
            <pc:docMk/>
            <pc:sldMk cId="0" sldId="261"/>
            <ac:graphicFrameMk id="93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43.219" v="37" actId="478"/>
          <ac:picMkLst>
            <pc:docMk/>
            <pc:sldMk cId="0" sldId="261"/>
            <ac:picMk id="6" creationId="{680A23E7-800E-45C7-AFE9-11511CE1CF97}"/>
          </ac:picMkLst>
        </pc:picChg>
        <pc:picChg chg="del">
          <ac:chgData name="Yilmaz Mustafa" userId="bbcede42-c1b2-43e6-a370-e252b59f6c51" providerId="ADAL" clId="{409BED8A-9B87-4E7B-952F-A5829481FD3D}" dt="2022-02-02T07:12:43.219" v="37" actId="478"/>
          <ac:picMkLst>
            <pc:docMk/>
            <pc:sldMk cId="0" sldId="261"/>
            <ac:picMk id="7" creationId="{C621E834-89F7-4E02-BDC7-4ED99494F4C7}"/>
          </ac:picMkLst>
        </pc:picChg>
        <pc:picChg chg="add mod">
          <ac:chgData name="Yilmaz Mustafa" userId="bbcede42-c1b2-43e6-a370-e252b59f6c51" providerId="ADAL" clId="{409BED8A-9B87-4E7B-952F-A5829481FD3D}" dt="2022-02-02T07:12:49.522" v="39"/>
          <ac:picMkLst>
            <pc:docMk/>
            <pc:sldMk cId="0" sldId="261"/>
            <ac:picMk id="10" creationId="{D7AFA4BF-6CD0-4617-9F90-F7BCE1CF1995}"/>
          </ac:picMkLst>
        </pc:picChg>
        <pc:picChg chg="add mod">
          <ac:chgData name="Yilmaz Mustafa" userId="bbcede42-c1b2-43e6-a370-e252b59f6c51" providerId="ADAL" clId="{409BED8A-9B87-4E7B-952F-A5829481FD3D}" dt="2022-02-02T07:12:49.522" v="39"/>
          <ac:picMkLst>
            <pc:docMk/>
            <pc:sldMk cId="0" sldId="261"/>
            <ac:picMk id="11" creationId="{09A44576-4E15-445B-B3C1-77B61388675D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2"/>
        </pc:sldMkLst>
        <pc:spChg chg="add del mod">
          <ac:chgData name="Yilmaz Mustafa" userId="bbcede42-c1b2-43e6-a370-e252b59f6c51" providerId="ADAL" clId="{409BED8A-9B87-4E7B-952F-A5829481FD3D}" dt="2022-02-02T07:12:59.804" v="42" actId="478"/>
          <ac:spMkLst>
            <pc:docMk/>
            <pc:sldMk cId="0" sldId="262"/>
            <ac:spMk id="4" creationId="{C5F576F3-A76A-4D70-BE30-BF5829CB8171}"/>
          </ac:spMkLst>
        </pc:spChg>
        <pc:spChg chg="del">
          <ac:chgData name="Yilmaz Mustafa" userId="bbcede42-c1b2-43e6-a370-e252b59f6c51" providerId="ADAL" clId="{409BED8A-9B87-4E7B-952F-A5829481FD3D}" dt="2022-02-02T07:12:57.683" v="41" actId="478"/>
          <ac:spMkLst>
            <pc:docMk/>
            <pc:sldMk cId="0" sldId="262"/>
            <ac:spMk id="8" creationId="{4545E01A-0F41-41F7-9A46-21895FDF5753}"/>
          </ac:spMkLst>
        </pc:spChg>
        <pc:spChg chg="add mod">
          <ac:chgData name="Yilmaz Mustafa" userId="bbcede42-c1b2-43e6-a370-e252b59f6c51" providerId="ADAL" clId="{409BED8A-9B87-4E7B-952F-A5829481FD3D}" dt="2022-02-02T07:13:02.634" v="43"/>
          <ac:spMkLst>
            <pc:docMk/>
            <pc:sldMk cId="0" sldId="262"/>
            <ac:spMk id="12" creationId="{305D26E9-D713-4848-93BE-CA8273998455}"/>
          </ac:spMkLst>
        </pc:spChg>
        <pc:spChg chg="add mod">
          <ac:chgData name="Yilmaz Mustafa" userId="bbcede42-c1b2-43e6-a370-e252b59f6c51" providerId="ADAL" clId="{409BED8A-9B87-4E7B-952F-A5829481FD3D}" dt="2022-02-02T07:13:02.634" v="43"/>
          <ac:spMkLst>
            <pc:docMk/>
            <pc:sldMk cId="0" sldId="262"/>
            <ac:spMk id="13" creationId="{C8656777-6A53-43C9-83DA-E237F4DEF99A}"/>
          </ac:spMkLst>
        </pc:spChg>
        <pc:picChg chg="del">
          <ac:chgData name="Yilmaz Mustafa" userId="bbcede42-c1b2-43e6-a370-e252b59f6c51" providerId="ADAL" clId="{409BED8A-9B87-4E7B-952F-A5829481FD3D}" dt="2022-02-02T07:12:57.683" v="41" actId="478"/>
          <ac:picMkLst>
            <pc:docMk/>
            <pc:sldMk cId="0" sldId="262"/>
            <ac:picMk id="6" creationId="{02F8C068-6548-43E0-B50C-D92B3BB7CE2A}"/>
          </ac:picMkLst>
        </pc:picChg>
        <pc:picChg chg="del mod">
          <ac:chgData name="Yilmaz Mustafa" userId="bbcede42-c1b2-43e6-a370-e252b59f6c51" providerId="ADAL" clId="{409BED8A-9B87-4E7B-952F-A5829481FD3D}" dt="2022-02-02T07:12:57.683" v="41" actId="478"/>
          <ac:picMkLst>
            <pc:docMk/>
            <pc:sldMk cId="0" sldId="262"/>
            <ac:picMk id="7" creationId="{4EDD11C3-27C5-408C-B24A-6FD0ACEF2B12}"/>
          </ac:picMkLst>
        </pc:picChg>
        <pc:picChg chg="add mod">
          <ac:chgData name="Yilmaz Mustafa" userId="bbcede42-c1b2-43e6-a370-e252b59f6c51" providerId="ADAL" clId="{409BED8A-9B87-4E7B-952F-A5829481FD3D}" dt="2022-02-02T07:13:02.634" v="43"/>
          <ac:picMkLst>
            <pc:docMk/>
            <pc:sldMk cId="0" sldId="262"/>
            <ac:picMk id="10" creationId="{6AECF6C2-FBC0-4AF6-8A6E-C3923D40BCD8}"/>
          </ac:picMkLst>
        </pc:picChg>
        <pc:picChg chg="add mod">
          <ac:chgData name="Yilmaz Mustafa" userId="bbcede42-c1b2-43e6-a370-e252b59f6c51" providerId="ADAL" clId="{409BED8A-9B87-4E7B-952F-A5829481FD3D}" dt="2022-02-02T07:13:02.634" v="43"/>
          <ac:picMkLst>
            <pc:docMk/>
            <pc:sldMk cId="0" sldId="262"/>
            <ac:picMk id="11" creationId="{15F75CB2-B95D-4E45-81D0-3227A911573B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3"/>
        </pc:sldMkLst>
        <pc:spChg chg="add del mod">
          <ac:chgData name="Yilmaz Mustafa" userId="bbcede42-c1b2-43e6-a370-e252b59f6c51" providerId="ADAL" clId="{409BED8A-9B87-4E7B-952F-A5829481FD3D}" dt="2022-02-02T07:13:13.696" v="46" actId="478"/>
          <ac:spMkLst>
            <pc:docMk/>
            <pc:sldMk cId="0" sldId="263"/>
            <ac:spMk id="4" creationId="{70ACE2DD-67BA-443F-985D-D1A1664EEEEC}"/>
          </ac:spMkLst>
        </pc:spChg>
        <pc:spChg chg="del">
          <ac:chgData name="Yilmaz Mustafa" userId="bbcede42-c1b2-43e6-a370-e252b59f6c51" providerId="ADAL" clId="{409BED8A-9B87-4E7B-952F-A5829481FD3D}" dt="2022-02-02T07:13:10.337" v="45" actId="478"/>
          <ac:spMkLst>
            <pc:docMk/>
            <pc:sldMk cId="0" sldId="263"/>
            <ac:spMk id="8" creationId="{D82AAFB4-3033-4991-ABC4-DB2C2AE5E1E4}"/>
          </ac:spMkLst>
        </pc:spChg>
        <pc:spChg chg="add mod">
          <ac:chgData name="Yilmaz Mustafa" userId="bbcede42-c1b2-43e6-a370-e252b59f6c51" providerId="ADAL" clId="{409BED8A-9B87-4E7B-952F-A5829481FD3D}" dt="2022-02-02T07:13:20.348" v="47"/>
          <ac:spMkLst>
            <pc:docMk/>
            <pc:sldMk cId="0" sldId="263"/>
            <ac:spMk id="12" creationId="{17B9F237-334F-4D1A-B8FD-849E4DEBB144}"/>
          </ac:spMkLst>
        </pc:spChg>
        <pc:spChg chg="add mod">
          <ac:chgData name="Yilmaz Mustafa" userId="bbcede42-c1b2-43e6-a370-e252b59f6c51" providerId="ADAL" clId="{409BED8A-9B87-4E7B-952F-A5829481FD3D}" dt="2022-02-02T07:13:20.348" v="47"/>
          <ac:spMkLst>
            <pc:docMk/>
            <pc:sldMk cId="0" sldId="263"/>
            <ac:spMk id="13" creationId="{48CA4FA4-3401-4750-ADD6-417851FC67D9}"/>
          </ac:spMkLst>
        </pc:spChg>
        <pc:graphicFrameChg chg="mod modGraphic">
          <ac:chgData name="Yilmaz Mustafa" userId="bbcede42-c1b2-43e6-a370-e252b59f6c51" providerId="ADAL" clId="{409BED8A-9B87-4E7B-952F-A5829481FD3D}" dt="2022-02-02T08:46:21.671" v="560"/>
          <ac:graphicFrameMkLst>
            <pc:docMk/>
            <pc:sldMk cId="0" sldId="263"/>
            <ac:graphicFrameMk id="107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3:10.337" v="45" actId="478"/>
          <ac:picMkLst>
            <pc:docMk/>
            <pc:sldMk cId="0" sldId="263"/>
            <ac:picMk id="6" creationId="{49100ECA-4962-4E89-8C06-345966459252}"/>
          </ac:picMkLst>
        </pc:picChg>
        <pc:picChg chg="del mod">
          <ac:chgData name="Yilmaz Mustafa" userId="bbcede42-c1b2-43e6-a370-e252b59f6c51" providerId="ADAL" clId="{409BED8A-9B87-4E7B-952F-A5829481FD3D}" dt="2022-02-02T07:13:10.337" v="45" actId="478"/>
          <ac:picMkLst>
            <pc:docMk/>
            <pc:sldMk cId="0" sldId="263"/>
            <ac:picMk id="7" creationId="{B7AAD622-9560-4647-87FF-0BDFFB0D5D6F}"/>
          </ac:picMkLst>
        </pc:picChg>
        <pc:picChg chg="add mod">
          <ac:chgData name="Yilmaz Mustafa" userId="bbcede42-c1b2-43e6-a370-e252b59f6c51" providerId="ADAL" clId="{409BED8A-9B87-4E7B-952F-A5829481FD3D}" dt="2022-02-02T07:13:20.348" v="47"/>
          <ac:picMkLst>
            <pc:docMk/>
            <pc:sldMk cId="0" sldId="263"/>
            <ac:picMk id="10" creationId="{5DB16B1D-2C36-4FE5-8290-1CCF71BD8A2D}"/>
          </ac:picMkLst>
        </pc:picChg>
        <pc:picChg chg="add mod">
          <ac:chgData name="Yilmaz Mustafa" userId="bbcede42-c1b2-43e6-a370-e252b59f6c51" providerId="ADAL" clId="{409BED8A-9B87-4E7B-952F-A5829481FD3D}" dt="2022-02-02T07:13:20.348" v="47"/>
          <ac:picMkLst>
            <pc:docMk/>
            <pc:sldMk cId="0" sldId="263"/>
            <ac:picMk id="11" creationId="{77F09BEF-20B7-4CD9-A997-BA5EC9AB20BF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4"/>
        </pc:sldMkLst>
        <pc:spChg chg="add del mod">
          <ac:chgData name="Yilmaz Mustafa" userId="bbcede42-c1b2-43e6-a370-e252b59f6c51" providerId="ADAL" clId="{409BED8A-9B87-4E7B-952F-A5829481FD3D}" dt="2022-02-02T07:14:41.547" v="73" actId="478"/>
          <ac:spMkLst>
            <pc:docMk/>
            <pc:sldMk cId="0" sldId="264"/>
            <ac:spMk id="4" creationId="{7490FB34-F4D9-480C-A6E3-B76271E33240}"/>
          </ac:spMkLst>
        </pc:spChg>
        <pc:spChg chg="del">
          <ac:chgData name="Yilmaz Mustafa" userId="bbcede42-c1b2-43e6-a370-e252b59f6c51" providerId="ADAL" clId="{409BED8A-9B87-4E7B-952F-A5829481FD3D}" dt="2022-02-02T07:14:37.983" v="72" actId="478"/>
          <ac:spMkLst>
            <pc:docMk/>
            <pc:sldMk cId="0" sldId="264"/>
            <ac:spMk id="8" creationId="{454E2FC7-B313-4DC4-8D60-57E6333C8F83}"/>
          </ac:spMkLst>
        </pc:spChg>
        <pc:spChg chg="add mod">
          <ac:chgData name="Yilmaz Mustafa" userId="bbcede42-c1b2-43e6-a370-e252b59f6c51" providerId="ADAL" clId="{409BED8A-9B87-4E7B-952F-A5829481FD3D}" dt="2022-02-02T07:14:46.711" v="74"/>
          <ac:spMkLst>
            <pc:docMk/>
            <pc:sldMk cId="0" sldId="264"/>
            <ac:spMk id="12" creationId="{A9A933B3-E175-442E-BEE5-D4072AFDF8FE}"/>
          </ac:spMkLst>
        </pc:spChg>
        <pc:spChg chg="add mod">
          <ac:chgData name="Yilmaz Mustafa" userId="bbcede42-c1b2-43e6-a370-e252b59f6c51" providerId="ADAL" clId="{409BED8A-9B87-4E7B-952F-A5829481FD3D}" dt="2022-02-02T07:14:46.711" v="74"/>
          <ac:spMkLst>
            <pc:docMk/>
            <pc:sldMk cId="0" sldId="264"/>
            <ac:spMk id="13" creationId="{9EB552A2-2927-40C1-AE35-96834B8E7053}"/>
          </ac:spMkLst>
        </pc:spChg>
        <pc:graphicFrameChg chg="mod">
          <ac:chgData name="Yilmaz Mustafa" userId="bbcede42-c1b2-43e6-a370-e252b59f6c51" providerId="ADAL" clId="{409BED8A-9B87-4E7B-952F-A5829481FD3D}" dt="2022-02-02T08:46:26.267" v="561"/>
          <ac:graphicFrameMkLst>
            <pc:docMk/>
            <pc:sldMk cId="0" sldId="264"/>
            <ac:graphicFrameMk id="114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4:37.983" v="72" actId="478"/>
          <ac:picMkLst>
            <pc:docMk/>
            <pc:sldMk cId="0" sldId="264"/>
            <ac:picMk id="6" creationId="{55DDB6CA-E7C2-4D07-B15E-1B5DEAB0771F}"/>
          </ac:picMkLst>
        </pc:picChg>
        <pc:picChg chg="del mod">
          <ac:chgData name="Yilmaz Mustafa" userId="bbcede42-c1b2-43e6-a370-e252b59f6c51" providerId="ADAL" clId="{409BED8A-9B87-4E7B-952F-A5829481FD3D}" dt="2022-02-02T07:14:37.983" v="72" actId="478"/>
          <ac:picMkLst>
            <pc:docMk/>
            <pc:sldMk cId="0" sldId="264"/>
            <ac:picMk id="7" creationId="{91330373-9623-4FFC-A16E-0CCDFB72EC3F}"/>
          </ac:picMkLst>
        </pc:picChg>
        <pc:picChg chg="add mod">
          <ac:chgData name="Yilmaz Mustafa" userId="bbcede42-c1b2-43e6-a370-e252b59f6c51" providerId="ADAL" clId="{409BED8A-9B87-4E7B-952F-A5829481FD3D}" dt="2022-02-02T07:14:46.711" v="74"/>
          <ac:picMkLst>
            <pc:docMk/>
            <pc:sldMk cId="0" sldId="264"/>
            <ac:picMk id="10" creationId="{E52CFCDF-3E27-4B4E-BED8-A3D304CD485B}"/>
          </ac:picMkLst>
        </pc:picChg>
        <pc:picChg chg="add mod">
          <ac:chgData name="Yilmaz Mustafa" userId="bbcede42-c1b2-43e6-a370-e252b59f6c51" providerId="ADAL" clId="{409BED8A-9B87-4E7B-952F-A5829481FD3D}" dt="2022-02-02T07:14:46.711" v="74"/>
          <ac:picMkLst>
            <pc:docMk/>
            <pc:sldMk cId="0" sldId="264"/>
            <ac:picMk id="11" creationId="{E2A876E7-4A73-4E54-B3C1-3CE0658E29CF}"/>
          </ac:picMkLst>
        </pc:picChg>
      </pc:sldChg>
      <pc:sldChg chg="modSp del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5"/>
        </pc:sldMkLst>
        <pc:graphicFrameChg chg="mod">
          <ac:chgData name="Yilmaz Mustafa" userId="bbcede42-c1b2-43e6-a370-e252b59f6c51" providerId="ADAL" clId="{409BED8A-9B87-4E7B-952F-A5829481FD3D}" dt="2022-02-02T08:46:29.912" v="562"/>
          <ac:graphicFrameMkLst>
            <pc:docMk/>
            <pc:sldMk cId="0" sldId="265"/>
            <ac:graphicFrameMk id="121" creationId="{00000000-0000-0000-0000-000000000000}"/>
          </ac:graphicFrameMkLst>
        </pc:graphicFrame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6"/>
        </pc:sldMkLst>
        <pc:spChg chg="add del mod">
          <ac:chgData name="Yilmaz Mustafa" userId="bbcede42-c1b2-43e6-a370-e252b59f6c51" providerId="ADAL" clId="{409BED8A-9B87-4E7B-952F-A5829481FD3D}" dt="2022-02-02T07:14:59.491" v="77" actId="478"/>
          <ac:spMkLst>
            <pc:docMk/>
            <pc:sldMk cId="0" sldId="266"/>
            <ac:spMk id="4" creationId="{F8A2E939-1C92-405E-8613-66B88599143D}"/>
          </ac:spMkLst>
        </pc:spChg>
        <pc:spChg chg="del">
          <ac:chgData name="Yilmaz Mustafa" userId="bbcede42-c1b2-43e6-a370-e252b59f6c51" providerId="ADAL" clId="{409BED8A-9B87-4E7B-952F-A5829481FD3D}" dt="2022-02-02T07:14:57.105" v="76" actId="478"/>
          <ac:spMkLst>
            <pc:docMk/>
            <pc:sldMk cId="0" sldId="266"/>
            <ac:spMk id="8" creationId="{817F0FFF-AA11-4EE9-9F48-B4E065585CAA}"/>
          </ac:spMkLst>
        </pc:spChg>
        <pc:spChg chg="add mod">
          <ac:chgData name="Yilmaz Mustafa" userId="bbcede42-c1b2-43e6-a370-e252b59f6c51" providerId="ADAL" clId="{409BED8A-9B87-4E7B-952F-A5829481FD3D}" dt="2022-02-02T07:15:00.600" v="78"/>
          <ac:spMkLst>
            <pc:docMk/>
            <pc:sldMk cId="0" sldId="266"/>
            <ac:spMk id="12" creationId="{D48BD9CE-9449-4535-A14E-19DDD0604D32}"/>
          </ac:spMkLst>
        </pc:spChg>
        <pc:spChg chg="add mod">
          <ac:chgData name="Yilmaz Mustafa" userId="bbcede42-c1b2-43e6-a370-e252b59f6c51" providerId="ADAL" clId="{409BED8A-9B87-4E7B-952F-A5829481FD3D}" dt="2022-02-02T07:15:00.600" v="78"/>
          <ac:spMkLst>
            <pc:docMk/>
            <pc:sldMk cId="0" sldId="266"/>
            <ac:spMk id="13" creationId="{887AE89C-292A-42BD-A3E8-DBD9256D65EF}"/>
          </ac:spMkLst>
        </pc:spChg>
        <pc:graphicFrameChg chg="mod">
          <ac:chgData name="Yilmaz Mustafa" userId="bbcede42-c1b2-43e6-a370-e252b59f6c51" providerId="ADAL" clId="{409BED8A-9B87-4E7B-952F-A5829481FD3D}" dt="2022-02-02T08:46:33.750" v="563"/>
          <ac:graphicFrameMkLst>
            <pc:docMk/>
            <pc:sldMk cId="0" sldId="266"/>
            <ac:graphicFrameMk id="128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4:57.105" v="76" actId="478"/>
          <ac:picMkLst>
            <pc:docMk/>
            <pc:sldMk cId="0" sldId="266"/>
            <ac:picMk id="6" creationId="{CB6C0184-8947-4000-9B97-E6F54D33BE89}"/>
          </ac:picMkLst>
        </pc:picChg>
        <pc:picChg chg="del mod">
          <ac:chgData name="Yilmaz Mustafa" userId="bbcede42-c1b2-43e6-a370-e252b59f6c51" providerId="ADAL" clId="{409BED8A-9B87-4E7B-952F-A5829481FD3D}" dt="2022-02-02T07:14:57.105" v="76" actId="478"/>
          <ac:picMkLst>
            <pc:docMk/>
            <pc:sldMk cId="0" sldId="266"/>
            <ac:picMk id="7" creationId="{49393B7C-327D-432E-81BE-933D52DBE9B8}"/>
          </ac:picMkLst>
        </pc:picChg>
        <pc:picChg chg="add mod">
          <ac:chgData name="Yilmaz Mustafa" userId="bbcede42-c1b2-43e6-a370-e252b59f6c51" providerId="ADAL" clId="{409BED8A-9B87-4E7B-952F-A5829481FD3D}" dt="2022-02-02T07:15:00.600" v="78"/>
          <ac:picMkLst>
            <pc:docMk/>
            <pc:sldMk cId="0" sldId="266"/>
            <ac:picMk id="10" creationId="{B1A3B1D9-DA63-45AD-BC7B-AC1CEBD0F78D}"/>
          </ac:picMkLst>
        </pc:picChg>
        <pc:picChg chg="add mod">
          <ac:chgData name="Yilmaz Mustafa" userId="bbcede42-c1b2-43e6-a370-e252b59f6c51" providerId="ADAL" clId="{409BED8A-9B87-4E7B-952F-A5829481FD3D}" dt="2022-02-02T07:15:00.600" v="78"/>
          <ac:picMkLst>
            <pc:docMk/>
            <pc:sldMk cId="0" sldId="266"/>
            <ac:picMk id="11" creationId="{98BBA40C-A620-483F-B7BA-862C0158E25C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7"/>
        </pc:sldMkLst>
        <pc:spChg chg="add del mod">
          <ac:chgData name="Yilmaz Mustafa" userId="bbcede42-c1b2-43e6-a370-e252b59f6c51" providerId="ADAL" clId="{409BED8A-9B87-4E7B-952F-A5829481FD3D}" dt="2022-02-02T07:15:09.851" v="81" actId="478"/>
          <ac:spMkLst>
            <pc:docMk/>
            <pc:sldMk cId="0" sldId="267"/>
            <ac:spMk id="4" creationId="{2392F739-0BB4-4FBF-9016-EFEE0BD13C29}"/>
          </ac:spMkLst>
        </pc:spChg>
        <pc:spChg chg="del">
          <ac:chgData name="Yilmaz Mustafa" userId="bbcede42-c1b2-43e6-a370-e252b59f6c51" providerId="ADAL" clId="{409BED8A-9B87-4E7B-952F-A5829481FD3D}" dt="2022-02-02T07:15:07.708" v="80" actId="478"/>
          <ac:spMkLst>
            <pc:docMk/>
            <pc:sldMk cId="0" sldId="267"/>
            <ac:spMk id="8" creationId="{EE4F895C-CD7F-438D-8D4C-66FB33EDE96C}"/>
          </ac:spMkLst>
        </pc:spChg>
        <pc:spChg chg="add mod">
          <ac:chgData name="Yilmaz Mustafa" userId="bbcede42-c1b2-43e6-a370-e252b59f6c51" providerId="ADAL" clId="{409BED8A-9B87-4E7B-952F-A5829481FD3D}" dt="2022-02-02T07:15:13.625" v="82"/>
          <ac:spMkLst>
            <pc:docMk/>
            <pc:sldMk cId="0" sldId="267"/>
            <ac:spMk id="12" creationId="{427FCA20-ADD3-4112-9BFF-9F2A240B83A9}"/>
          </ac:spMkLst>
        </pc:spChg>
        <pc:spChg chg="add mod">
          <ac:chgData name="Yilmaz Mustafa" userId="bbcede42-c1b2-43e6-a370-e252b59f6c51" providerId="ADAL" clId="{409BED8A-9B87-4E7B-952F-A5829481FD3D}" dt="2022-02-02T07:15:13.625" v="82"/>
          <ac:spMkLst>
            <pc:docMk/>
            <pc:sldMk cId="0" sldId="267"/>
            <ac:spMk id="13" creationId="{3E083524-94CF-47D8-BA15-2E7CE4960ED7}"/>
          </ac:spMkLst>
        </pc:spChg>
        <pc:graphicFrameChg chg="mod">
          <ac:chgData name="Yilmaz Mustafa" userId="bbcede42-c1b2-43e6-a370-e252b59f6c51" providerId="ADAL" clId="{409BED8A-9B87-4E7B-952F-A5829481FD3D}" dt="2022-02-02T08:46:38.129" v="564"/>
          <ac:graphicFrameMkLst>
            <pc:docMk/>
            <pc:sldMk cId="0" sldId="267"/>
            <ac:graphicFrameMk id="135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5:07.708" v="80" actId="478"/>
          <ac:picMkLst>
            <pc:docMk/>
            <pc:sldMk cId="0" sldId="267"/>
            <ac:picMk id="6" creationId="{2D6F547B-1A0F-48DB-9AEC-946D053FFF01}"/>
          </ac:picMkLst>
        </pc:picChg>
        <pc:picChg chg="del mod">
          <ac:chgData name="Yilmaz Mustafa" userId="bbcede42-c1b2-43e6-a370-e252b59f6c51" providerId="ADAL" clId="{409BED8A-9B87-4E7B-952F-A5829481FD3D}" dt="2022-02-02T07:15:07.708" v="80" actId="478"/>
          <ac:picMkLst>
            <pc:docMk/>
            <pc:sldMk cId="0" sldId="267"/>
            <ac:picMk id="7" creationId="{477794D9-02A9-43FF-93DF-30B5B1E573EF}"/>
          </ac:picMkLst>
        </pc:picChg>
        <pc:picChg chg="add mod">
          <ac:chgData name="Yilmaz Mustafa" userId="bbcede42-c1b2-43e6-a370-e252b59f6c51" providerId="ADAL" clId="{409BED8A-9B87-4E7B-952F-A5829481FD3D}" dt="2022-02-02T07:15:13.625" v="82"/>
          <ac:picMkLst>
            <pc:docMk/>
            <pc:sldMk cId="0" sldId="267"/>
            <ac:picMk id="10" creationId="{3FD82FCB-1CC3-4D05-A836-0F728803E79B}"/>
          </ac:picMkLst>
        </pc:picChg>
        <pc:picChg chg="add mod">
          <ac:chgData name="Yilmaz Mustafa" userId="bbcede42-c1b2-43e6-a370-e252b59f6c51" providerId="ADAL" clId="{409BED8A-9B87-4E7B-952F-A5829481FD3D}" dt="2022-02-02T07:15:13.625" v="82"/>
          <ac:picMkLst>
            <pc:docMk/>
            <pc:sldMk cId="0" sldId="267"/>
            <ac:picMk id="11" creationId="{B84978E3-BCB9-4ACB-997C-188B4586BFA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15:21.306" v="85"/>
        <pc:sldMkLst>
          <pc:docMk/>
          <pc:sldMk cId="0" sldId="268"/>
        </pc:sldMkLst>
        <pc:spChg chg="del">
          <ac:chgData name="Yilmaz Mustafa" userId="bbcede42-c1b2-43e6-a370-e252b59f6c51" providerId="ADAL" clId="{409BED8A-9B87-4E7B-952F-A5829481FD3D}" dt="2022-02-02T07:15:19.658" v="84" actId="478"/>
          <ac:spMkLst>
            <pc:docMk/>
            <pc:sldMk cId="0" sldId="268"/>
            <ac:spMk id="5" creationId="{C23D5025-DEBD-4169-9B55-A9882B79CC7D}"/>
          </ac:spMkLst>
        </pc:spChg>
        <pc:spChg chg="add mod">
          <ac:chgData name="Yilmaz Mustafa" userId="bbcede42-c1b2-43e6-a370-e252b59f6c51" providerId="ADAL" clId="{409BED8A-9B87-4E7B-952F-A5829481FD3D}" dt="2022-02-02T07:15:21.306" v="85"/>
          <ac:spMkLst>
            <pc:docMk/>
            <pc:sldMk cId="0" sldId="268"/>
            <ac:spMk id="10" creationId="{3294C060-26A3-45AD-9036-D2E269F818EA}"/>
          </ac:spMkLst>
        </pc:spChg>
        <pc:spChg chg="add mod">
          <ac:chgData name="Yilmaz Mustafa" userId="bbcede42-c1b2-43e6-a370-e252b59f6c51" providerId="ADAL" clId="{409BED8A-9B87-4E7B-952F-A5829481FD3D}" dt="2022-02-02T07:15:21.306" v="85"/>
          <ac:spMkLst>
            <pc:docMk/>
            <pc:sldMk cId="0" sldId="268"/>
            <ac:spMk id="11" creationId="{842ADEAD-D71C-4AF4-84EB-4C76FCF4EA25}"/>
          </ac:spMkLst>
        </pc:spChg>
        <pc:picChg chg="del">
          <ac:chgData name="Yilmaz Mustafa" userId="bbcede42-c1b2-43e6-a370-e252b59f6c51" providerId="ADAL" clId="{409BED8A-9B87-4E7B-952F-A5829481FD3D}" dt="2022-02-02T07:15:19.658" v="84" actId="478"/>
          <ac:picMkLst>
            <pc:docMk/>
            <pc:sldMk cId="0" sldId="268"/>
            <ac:picMk id="6" creationId="{820CD8AB-B6B1-4E7D-A2FA-0197C540AA01}"/>
          </ac:picMkLst>
        </pc:picChg>
        <pc:picChg chg="del mod">
          <ac:chgData name="Yilmaz Mustafa" userId="bbcede42-c1b2-43e6-a370-e252b59f6c51" providerId="ADAL" clId="{409BED8A-9B87-4E7B-952F-A5829481FD3D}" dt="2022-02-02T07:15:19.658" v="84" actId="478"/>
          <ac:picMkLst>
            <pc:docMk/>
            <pc:sldMk cId="0" sldId="268"/>
            <ac:picMk id="7" creationId="{2FB5DB80-F52D-4191-B094-FE86ACD746CD}"/>
          </ac:picMkLst>
        </pc:picChg>
        <pc:picChg chg="add mod">
          <ac:chgData name="Yilmaz Mustafa" userId="bbcede42-c1b2-43e6-a370-e252b59f6c51" providerId="ADAL" clId="{409BED8A-9B87-4E7B-952F-A5829481FD3D}" dt="2022-02-02T07:15:21.306" v="85"/>
          <ac:picMkLst>
            <pc:docMk/>
            <pc:sldMk cId="0" sldId="268"/>
            <ac:picMk id="8" creationId="{404B134A-E65E-45C5-9C11-AE8B7F953743}"/>
          </ac:picMkLst>
        </pc:picChg>
        <pc:picChg chg="add mod">
          <ac:chgData name="Yilmaz Mustafa" userId="bbcede42-c1b2-43e6-a370-e252b59f6c51" providerId="ADAL" clId="{409BED8A-9B87-4E7B-952F-A5829481FD3D}" dt="2022-02-02T07:15:21.306" v="85"/>
          <ac:picMkLst>
            <pc:docMk/>
            <pc:sldMk cId="0" sldId="268"/>
            <ac:picMk id="9" creationId="{F142A0CD-44D3-439E-BC9F-A77F67E5E2BA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15:28.479" v="87"/>
        <pc:sldMkLst>
          <pc:docMk/>
          <pc:sldMk cId="1374067408" sldId="269"/>
        </pc:sldMkLst>
        <pc:spChg chg="del">
          <ac:chgData name="Yilmaz Mustafa" userId="bbcede42-c1b2-43e6-a370-e252b59f6c51" providerId="ADAL" clId="{409BED8A-9B87-4E7B-952F-A5829481FD3D}" dt="2022-02-02T07:15:26.671" v="86" actId="478"/>
          <ac:spMkLst>
            <pc:docMk/>
            <pc:sldMk cId="1374067408" sldId="269"/>
            <ac:spMk id="5" creationId="{BB984A96-0B55-490F-9E44-D96C2A0724EF}"/>
          </ac:spMkLst>
        </pc:spChg>
        <pc:spChg chg="add mod">
          <ac:chgData name="Yilmaz Mustafa" userId="bbcede42-c1b2-43e6-a370-e252b59f6c51" providerId="ADAL" clId="{409BED8A-9B87-4E7B-952F-A5829481FD3D}" dt="2022-02-02T07:15:28.479" v="87"/>
          <ac:spMkLst>
            <pc:docMk/>
            <pc:sldMk cId="1374067408" sldId="269"/>
            <ac:spMk id="10" creationId="{DE785258-6EF7-4815-9432-1CD8F75595EE}"/>
          </ac:spMkLst>
        </pc:spChg>
        <pc:spChg chg="add mod">
          <ac:chgData name="Yilmaz Mustafa" userId="bbcede42-c1b2-43e6-a370-e252b59f6c51" providerId="ADAL" clId="{409BED8A-9B87-4E7B-952F-A5829481FD3D}" dt="2022-02-02T07:15:28.479" v="87"/>
          <ac:spMkLst>
            <pc:docMk/>
            <pc:sldMk cId="1374067408" sldId="269"/>
            <ac:spMk id="11" creationId="{E06FED2B-4443-47F2-A487-AE51A2527843}"/>
          </ac:spMkLst>
        </pc:spChg>
        <pc:picChg chg="del">
          <ac:chgData name="Yilmaz Mustafa" userId="bbcede42-c1b2-43e6-a370-e252b59f6c51" providerId="ADAL" clId="{409BED8A-9B87-4E7B-952F-A5829481FD3D}" dt="2022-02-02T07:15:26.671" v="86" actId="478"/>
          <ac:picMkLst>
            <pc:docMk/>
            <pc:sldMk cId="1374067408" sldId="269"/>
            <ac:picMk id="6" creationId="{2F8D3943-F705-4CD4-92E3-AB60AC5EDCC8}"/>
          </ac:picMkLst>
        </pc:picChg>
        <pc:picChg chg="del">
          <ac:chgData name="Yilmaz Mustafa" userId="bbcede42-c1b2-43e6-a370-e252b59f6c51" providerId="ADAL" clId="{409BED8A-9B87-4E7B-952F-A5829481FD3D}" dt="2022-02-02T07:15:26.671" v="86" actId="478"/>
          <ac:picMkLst>
            <pc:docMk/>
            <pc:sldMk cId="1374067408" sldId="269"/>
            <ac:picMk id="7" creationId="{76E25DCA-EDE9-4B62-9CCA-3D1DA10D06E5}"/>
          </ac:picMkLst>
        </pc:picChg>
        <pc:picChg chg="add mod">
          <ac:chgData name="Yilmaz Mustafa" userId="bbcede42-c1b2-43e6-a370-e252b59f6c51" providerId="ADAL" clId="{409BED8A-9B87-4E7B-952F-A5829481FD3D}" dt="2022-02-02T07:15:28.479" v="87"/>
          <ac:picMkLst>
            <pc:docMk/>
            <pc:sldMk cId="1374067408" sldId="269"/>
            <ac:picMk id="8" creationId="{3FB491F3-B98B-40E9-B85A-58204195A3C6}"/>
          </ac:picMkLst>
        </pc:picChg>
        <pc:picChg chg="add mod">
          <ac:chgData name="Yilmaz Mustafa" userId="bbcede42-c1b2-43e6-a370-e252b59f6c51" providerId="ADAL" clId="{409BED8A-9B87-4E7B-952F-A5829481FD3D}" dt="2022-02-02T07:15:28.479" v="87"/>
          <ac:picMkLst>
            <pc:docMk/>
            <pc:sldMk cId="1374067408" sldId="269"/>
            <ac:picMk id="9" creationId="{73B827E8-6B8B-4B16-8440-E50F9DDCDFA0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09:25.856" v="799" actId="20577"/>
        <pc:sldMkLst>
          <pc:docMk/>
          <pc:sldMk cId="1104131180" sldId="270"/>
        </pc:sldMkLst>
        <pc:spChg chg="add del mod">
          <ac:chgData name="Yilmaz Mustafa" userId="bbcede42-c1b2-43e6-a370-e252b59f6c51" providerId="ADAL" clId="{409BED8A-9B87-4E7B-952F-A5829481FD3D}" dt="2022-02-02T07:15:37.806" v="89" actId="478"/>
          <ac:spMkLst>
            <pc:docMk/>
            <pc:sldMk cId="1104131180" sldId="270"/>
            <ac:spMk id="4" creationId="{896ADFF1-6F8E-460A-8ED5-E4694D00CFEF}"/>
          </ac:spMkLst>
        </pc:spChg>
        <pc:spChg chg="del">
          <ac:chgData name="Yilmaz Mustafa" userId="bbcede42-c1b2-43e6-a370-e252b59f6c51" providerId="ADAL" clId="{409BED8A-9B87-4E7B-952F-A5829481FD3D}" dt="2022-02-02T07:15:35.911" v="88" actId="478"/>
          <ac:spMkLst>
            <pc:docMk/>
            <pc:sldMk cId="1104131180" sldId="270"/>
            <ac:spMk id="9" creationId="{A778D803-3673-46F3-979A-56EE6E42A633}"/>
          </ac:spMkLst>
        </pc:spChg>
        <pc:spChg chg="add mod">
          <ac:chgData name="Yilmaz Mustafa" userId="bbcede42-c1b2-43e6-a370-e252b59f6c51" providerId="ADAL" clId="{409BED8A-9B87-4E7B-952F-A5829481FD3D}" dt="2022-02-02T07:15:39.216" v="90"/>
          <ac:spMkLst>
            <pc:docMk/>
            <pc:sldMk cId="1104131180" sldId="270"/>
            <ac:spMk id="12" creationId="{8473CBFC-8081-4955-A2AD-D5C2F1D4482B}"/>
          </ac:spMkLst>
        </pc:spChg>
        <pc:spChg chg="add mod">
          <ac:chgData name="Yilmaz Mustafa" userId="bbcede42-c1b2-43e6-a370-e252b59f6c51" providerId="ADAL" clId="{409BED8A-9B87-4E7B-952F-A5829481FD3D}" dt="2022-02-02T07:15:39.216" v="90"/>
          <ac:spMkLst>
            <pc:docMk/>
            <pc:sldMk cId="1104131180" sldId="270"/>
            <ac:spMk id="13" creationId="{B3973F94-66BB-43D2-8919-41176C2AFEEB}"/>
          </ac:spMkLst>
        </pc:spChg>
        <pc:spChg chg="mod">
          <ac:chgData name="Yilmaz Mustafa" userId="bbcede42-c1b2-43e6-a370-e252b59f6c51" providerId="ADAL" clId="{409BED8A-9B87-4E7B-952F-A5829481FD3D}" dt="2022-02-02T09:09:25.856" v="799" actId="20577"/>
          <ac:spMkLst>
            <pc:docMk/>
            <pc:sldMk cId="1104131180" sldId="270"/>
            <ac:spMk id="15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35.911" v="88" actId="478"/>
          <ac:picMkLst>
            <pc:docMk/>
            <pc:sldMk cId="1104131180" sldId="270"/>
            <ac:picMk id="7" creationId="{2FDDB2F3-5791-4EB1-A349-991006A8852D}"/>
          </ac:picMkLst>
        </pc:picChg>
        <pc:picChg chg="del">
          <ac:chgData name="Yilmaz Mustafa" userId="bbcede42-c1b2-43e6-a370-e252b59f6c51" providerId="ADAL" clId="{409BED8A-9B87-4E7B-952F-A5829481FD3D}" dt="2022-02-02T07:15:35.911" v="88" actId="478"/>
          <ac:picMkLst>
            <pc:docMk/>
            <pc:sldMk cId="1104131180" sldId="270"/>
            <ac:picMk id="8" creationId="{D436EBD1-B2A1-4ACE-84F5-A710E956E479}"/>
          </ac:picMkLst>
        </pc:picChg>
        <pc:picChg chg="add mod">
          <ac:chgData name="Yilmaz Mustafa" userId="bbcede42-c1b2-43e6-a370-e252b59f6c51" providerId="ADAL" clId="{409BED8A-9B87-4E7B-952F-A5829481FD3D}" dt="2022-02-02T07:15:39.216" v="90"/>
          <ac:picMkLst>
            <pc:docMk/>
            <pc:sldMk cId="1104131180" sldId="270"/>
            <ac:picMk id="10" creationId="{AF7F2C6C-E5C8-40B8-A42D-B8DC5C3C363A}"/>
          </ac:picMkLst>
        </pc:picChg>
        <pc:picChg chg="add mod">
          <ac:chgData name="Yilmaz Mustafa" userId="bbcede42-c1b2-43e6-a370-e252b59f6c51" providerId="ADAL" clId="{409BED8A-9B87-4E7B-952F-A5829481FD3D}" dt="2022-02-02T07:15:39.216" v="90"/>
          <ac:picMkLst>
            <pc:docMk/>
            <pc:sldMk cId="1104131180" sldId="270"/>
            <ac:picMk id="11" creationId="{2ABFFFFD-E416-469D-AAD2-13830BF776D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09:59.170" v="825" actId="14100"/>
        <pc:sldMkLst>
          <pc:docMk/>
          <pc:sldMk cId="0" sldId="271"/>
        </pc:sldMkLst>
        <pc:spChg chg="del">
          <ac:chgData name="Yilmaz Mustafa" userId="bbcede42-c1b2-43e6-a370-e252b59f6c51" providerId="ADAL" clId="{409BED8A-9B87-4E7B-952F-A5829481FD3D}" dt="2022-02-02T07:15:47.371" v="92" actId="478"/>
          <ac:spMkLst>
            <pc:docMk/>
            <pc:sldMk cId="0" sldId="271"/>
            <ac:spMk id="5" creationId="{AA6A1C9C-6F38-4E06-8546-97D49BAC4576}"/>
          </ac:spMkLst>
        </pc:spChg>
        <pc:spChg chg="add mod">
          <ac:chgData name="Yilmaz Mustafa" userId="bbcede42-c1b2-43e6-a370-e252b59f6c51" providerId="ADAL" clId="{409BED8A-9B87-4E7B-952F-A5829481FD3D}" dt="2022-02-02T07:15:49.016" v="93"/>
          <ac:spMkLst>
            <pc:docMk/>
            <pc:sldMk cId="0" sldId="271"/>
            <ac:spMk id="10" creationId="{592BC1DB-46B8-4836-BA8D-BF0E5F3B9BE4}"/>
          </ac:spMkLst>
        </pc:spChg>
        <pc:spChg chg="add mod">
          <ac:chgData name="Yilmaz Mustafa" userId="bbcede42-c1b2-43e6-a370-e252b59f6c51" providerId="ADAL" clId="{409BED8A-9B87-4E7B-952F-A5829481FD3D}" dt="2022-02-02T07:15:49.016" v="93"/>
          <ac:spMkLst>
            <pc:docMk/>
            <pc:sldMk cId="0" sldId="271"/>
            <ac:spMk id="11" creationId="{C699A266-7E56-4D6D-B212-869139D37FE4}"/>
          </ac:spMkLst>
        </pc:spChg>
        <pc:spChg chg="mod">
          <ac:chgData name="Yilmaz Mustafa" userId="bbcede42-c1b2-43e6-a370-e252b59f6c51" providerId="ADAL" clId="{409BED8A-9B87-4E7B-952F-A5829481FD3D}" dt="2022-02-02T09:09:59.170" v="825" actId="14100"/>
          <ac:spMkLst>
            <pc:docMk/>
            <pc:sldMk cId="0" sldId="271"/>
            <ac:spMk id="16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47.371" v="92" actId="478"/>
          <ac:picMkLst>
            <pc:docMk/>
            <pc:sldMk cId="0" sldId="271"/>
            <ac:picMk id="6" creationId="{1905476C-1CA9-4716-B57D-562F398F7A05}"/>
          </ac:picMkLst>
        </pc:picChg>
        <pc:picChg chg="del mod">
          <ac:chgData name="Yilmaz Mustafa" userId="bbcede42-c1b2-43e6-a370-e252b59f6c51" providerId="ADAL" clId="{409BED8A-9B87-4E7B-952F-A5829481FD3D}" dt="2022-02-02T07:15:47.371" v="92" actId="478"/>
          <ac:picMkLst>
            <pc:docMk/>
            <pc:sldMk cId="0" sldId="271"/>
            <ac:picMk id="7" creationId="{06F45648-C91C-48B3-AB7E-001812C3BA35}"/>
          </ac:picMkLst>
        </pc:picChg>
        <pc:picChg chg="add mod">
          <ac:chgData name="Yilmaz Mustafa" userId="bbcede42-c1b2-43e6-a370-e252b59f6c51" providerId="ADAL" clId="{409BED8A-9B87-4E7B-952F-A5829481FD3D}" dt="2022-02-02T07:15:49.016" v="93"/>
          <ac:picMkLst>
            <pc:docMk/>
            <pc:sldMk cId="0" sldId="271"/>
            <ac:picMk id="8" creationId="{232AAD04-F986-4789-A2FB-74F648DC521E}"/>
          </ac:picMkLst>
        </pc:picChg>
        <pc:picChg chg="add mod">
          <ac:chgData name="Yilmaz Mustafa" userId="bbcede42-c1b2-43e6-a370-e252b59f6c51" providerId="ADAL" clId="{409BED8A-9B87-4E7B-952F-A5829481FD3D}" dt="2022-02-02T07:15:49.016" v="93"/>
          <ac:picMkLst>
            <pc:docMk/>
            <pc:sldMk cId="0" sldId="271"/>
            <ac:picMk id="9" creationId="{06FBA303-DB1F-442C-9D30-55D54CDDAC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1:29.929" v="855" actId="20577"/>
        <pc:sldMkLst>
          <pc:docMk/>
          <pc:sldMk cId="0" sldId="272"/>
        </pc:sldMkLst>
        <pc:spChg chg="add del mod">
          <ac:chgData name="Yilmaz Mustafa" userId="bbcede42-c1b2-43e6-a370-e252b59f6c51" providerId="ADAL" clId="{409BED8A-9B87-4E7B-952F-A5829481FD3D}" dt="2022-02-02T07:15:57.481" v="95" actId="478"/>
          <ac:spMkLst>
            <pc:docMk/>
            <pc:sldMk cId="0" sldId="272"/>
            <ac:spMk id="4" creationId="{15F7D199-987D-4BDE-861D-DBDB27CB1DA5}"/>
          </ac:spMkLst>
        </pc:spChg>
        <pc:spChg chg="del">
          <ac:chgData name="Yilmaz Mustafa" userId="bbcede42-c1b2-43e6-a370-e252b59f6c51" providerId="ADAL" clId="{409BED8A-9B87-4E7B-952F-A5829481FD3D}" dt="2022-02-02T07:15:54.966" v="94" actId="478"/>
          <ac:spMkLst>
            <pc:docMk/>
            <pc:sldMk cId="0" sldId="272"/>
            <ac:spMk id="9" creationId="{DD5CD1D9-FAB5-4D6A-99BA-4605E05725E3}"/>
          </ac:spMkLst>
        </pc:spChg>
        <pc:spChg chg="add mod">
          <ac:chgData name="Yilmaz Mustafa" userId="bbcede42-c1b2-43e6-a370-e252b59f6c51" providerId="ADAL" clId="{409BED8A-9B87-4E7B-952F-A5829481FD3D}" dt="2022-02-02T07:15:59.018" v="96"/>
          <ac:spMkLst>
            <pc:docMk/>
            <pc:sldMk cId="0" sldId="272"/>
            <ac:spMk id="12" creationId="{6E971710-961B-4483-9BB1-FAC38F522EC8}"/>
          </ac:spMkLst>
        </pc:spChg>
        <pc:spChg chg="add mod">
          <ac:chgData name="Yilmaz Mustafa" userId="bbcede42-c1b2-43e6-a370-e252b59f6c51" providerId="ADAL" clId="{409BED8A-9B87-4E7B-952F-A5829481FD3D}" dt="2022-02-02T07:15:59.018" v="96"/>
          <ac:spMkLst>
            <pc:docMk/>
            <pc:sldMk cId="0" sldId="272"/>
            <ac:spMk id="13" creationId="{33E44CFB-555E-46A9-807B-4CA9D4C45CAC}"/>
          </ac:spMkLst>
        </pc:spChg>
        <pc:spChg chg="mod">
          <ac:chgData name="Yilmaz Mustafa" userId="bbcede42-c1b2-43e6-a370-e252b59f6c51" providerId="ADAL" clId="{409BED8A-9B87-4E7B-952F-A5829481FD3D}" dt="2022-02-02T09:11:29.929" v="855" actId="20577"/>
          <ac:spMkLst>
            <pc:docMk/>
            <pc:sldMk cId="0" sldId="272"/>
            <ac:spMk id="17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54.966" v="94" actId="478"/>
          <ac:picMkLst>
            <pc:docMk/>
            <pc:sldMk cId="0" sldId="272"/>
            <ac:picMk id="7" creationId="{B56A9FFE-C5BE-4D03-A647-DE52B41622EE}"/>
          </ac:picMkLst>
        </pc:picChg>
        <pc:picChg chg="del">
          <ac:chgData name="Yilmaz Mustafa" userId="bbcede42-c1b2-43e6-a370-e252b59f6c51" providerId="ADAL" clId="{409BED8A-9B87-4E7B-952F-A5829481FD3D}" dt="2022-02-02T07:15:54.966" v="94" actId="478"/>
          <ac:picMkLst>
            <pc:docMk/>
            <pc:sldMk cId="0" sldId="272"/>
            <ac:picMk id="8" creationId="{B4DCA8BD-C9F0-41BA-8467-4CBDDE1B7653}"/>
          </ac:picMkLst>
        </pc:picChg>
        <pc:picChg chg="add mod">
          <ac:chgData name="Yilmaz Mustafa" userId="bbcede42-c1b2-43e6-a370-e252b59f6c51" providerId="ADAL" clId="{409BED8A-9B87-4E7B-952F-A5829481FD3D}" dt="2022-02-02T07:15:59.018" v="96"/>
          <ac:picMkLst>
            <pc:docMk/>
            <pc:sldMk cId="0" sldId="272"/>
            <ac:picMk id="10" creationId="{AB196BE2-1F07-4CC3-8804-516D211123C6}"/>
          </ac:picMkLst>
        </pc:picChg>
        <pc:picChg chg="add mod">
          <ac:chgData name="Yilmaz Mustafa" userId="bbcede42-c1b2-43e6-a370-e252b59f6c51" providerId="ADAL" clId="{409BED8A-9B87-4E7B-952F-A5829481FD3D}" dt="2022-02-02T07:15:59.018" v="96"/>
          <ac:picMkLst>
            <pc:docMk/>
            <pc:sldMk cId="0" sldId="272"/>
            <ac:picMk id="11" creationId="{3C4611AB-31E6-4B62-954C-7C627876A8D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2:38.283" v="866" actId="20577"/>
        <pc:sldMkLst>
          <pc:docMk/>
          <pc:sldMk cId="0" sldId="273"/>
        </pc:sldMkLst>
        <pc:spChg chg="add del mod">
          <ac:chgData name="Yilmaz Mustafa" userId="bbcede42-c1b2-43e6-a370-e252b59f6c51" providerId="ADAL" clId="{409BED8A-9B87-4E7B-952F-A5829481FD3D}" dt="2022-02-02T07:16:09.436" v="99" actId="478"/>
          <ac:spMkLst>
            <pc:docMk/>
            <pc:sldMk cId="0" sldId="273"/>
            <ac:spMk id="4" creationId="{F2BEE987-6235-40FF-82E2-063199EDBE31}"/>
          </ac:spMkLst>
        </pc:spChg>
        <pc:spChg chg="del">
          <ac:chgData name="Yilmaz Mustafa" userId="bbcede42-c1b2-43e6-a370-e252b59f6c51" providerId="ADAL" clId="{409BED8A-9B87-4E7B-952F-A5829481FD3D}" dt="2022-02-02T07:16:06.748" v="98" actId="478"/>
          <ac:spMkLst>
            <pc:docMk/>
            <pc:sldMk cId="0" sldId="273"/>
            <ac:spMk id="9" creationId="{69B0E637-0778-434F-8F4D-01E537951320}"/>
          </ac:spMkLst>
        </pc:spChg>
        <pc:spChg chg="add mod">
          <ac:chgData name="Yilmaz Mustafa" userId="bbcede42-c1b2-43e6-a370-e252b59f6c51" providerId="ADAL" clId="{409BED8A-9B87-4E7B-952F-A5829481FD3D}" dt="2022-02-02T07:16:10.643" v="100"/>
          <ac:spMkLst>
            <pc:docMk/>
            <pc:sldMk cId="0" sldId="273"/>
            <ac:spMk id="12" creationId="{D374BE7A-DC76-4F9F-85F9-2B3F71F44B27}"/>
          </ac:spMkLst>
        </pc:spChg>
        <pc:spChg chg="add mod">
          <ac:chgData name="Yilmaz Mustafa" userId="bbcede42-c1b2-43e6-a370-e252b59f6c51" providerId="ADAL" clId="{409BED8A-9B87-4E7B-952F-A5829481FD3D}" dt="2022-02-02T07:16:10.643" v="100"/>
          <ac:spMkLst>
            <pc:docMk/>
            <pc:sldMk cId="0" sldId="273"/>
            <ac:spMk id="13" creationId="{CAE76D03-75D6-46ED-B1F2-68EAA9CE3A21}"/>
          </ac:spMkLst>
        </pc:spChg>
        <pc:spChg chg="mod">
          <ac:chgData name="Yilmaz Mustafa" userId="bbcede42-c1b2-43e6-a370-e252b59f6c51" providerId="ADAL" clId="{409BED8A-9B87-4E7B-952F-A5829481FD3D}" dt="2022-02-02T09:12:38.283" v="866" actId="20577"/>
          <ac:spMkLst>
            <pc:docMk/>
            <pc:sldMk cId="0" sldId="273"/>
            <ac:spMk id="178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06.748" v="98" actId="478"/>
          <ac:picMkLst>
            <pc:docMk/>
            <pc:sldMk cId="0" sldId="273"/>
            <ac:picMk id="7" creationId="{259B2EB4-0D05-495D-9810-699E74462F32}"/>
          </ac:picMkLst>
        </pc:picChg>
        <pc:picChg chg="del mod">
          <ac:chgData name="Yilmaz Mustafa" userId="bbcede42-c1b2-43e6-a370-e252b59f6c51" providerId="ADAL" clId="{409BED8A-9B87-4E7B-952F-A5829481FD3D}" dt="2022-02-02T07:16:06.748" v="98" actId="478"/>
          <ac:picMkLst>
            <pc:docMk/>
            <pc:sldMk cId="0" sldId="273"/>
            <ac:picMk id="8" creationId="{61D20BD5-4197-4E14-A100-BEE9E61247E6}"/>
          </ac:picMkLst>
        </pc:picChg>
        <pc:picChg chg="add mod">
          <ac:chgData name="Yilmaz Mustafa" userId="bbcede42-c1b2-43e6-a370-e252b59f6c51" providerId="ADAL" clId="{409BED8A-9B87-4E7B-952F-A5829481FD3D}" dt="2022-02-02T07:16:10.643" v="100"/>
          <ac:picMkLst>
            <pc:docMk/>
            <pc:sldMk cId="0" sldId="273"/>
            <ac:picMk id="10" creationId="{877B6515-C811-46C5-84E5-DABCD622AE45}"/>
          </ac:picMkLst>
        </pc:picChg>
        <pc:picChg chg="add mod">
          <ac:chgData name="Yilmaz Mustafa" userId="bbcede42-c1b2-43e6-a370-e252b59f6c51" providerId="ADAL" clId="{409BED8A-9B87-4E7B-952F-A5829481FD3D}" dt="2022-02-02T07:16:10.643" v="100"/>
          <ac:picMkLst>
            <pc:docMk/>
            <pc:sldMk cId="0" sldId="273"/>
            <ac:picMk id="11" creationId="{5EE3DDF9-B8CE-423B-90EE-EA959A3CF37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3:24.150" v="871" actId="113"/>
        <pc:sldMkLst>
          <pc:docMk/>
          <pc:sldMk cId="0" sldId="274"/>
        </pc:sldMkLst>
        <pc:spChg chg="add del mod">
          <ac:chgData name="Yilmaz Mustafa" userId="bbcede42-c1b2-43e6-a370-e252b59f6c51" providerId="ADAL" clId="{409BED8A-9B87-4E7B-952F-A5829481FD3D}" dt="2022-02-02T07:16:20.581" v="103" actId="478"/>
          <ac:spMkLst>
            <pc:docMk/>
            <pc:sldMk cId="0" sldId="274"/>
            <ac:spMk id="4" creationId="{F9DBA990-C972-4FDE-920B-ABEFCA53EC0A}"/>
          </ac:spMkLst>
        </pc:spChg>
        <pc:spChg chg="del">
          <ac:chgData name="Yilmaz Mustafa" userId="bbcede42-c1b2-43e6-a370-e252b59f6c51" providerId="ADAL" clId="{409BED8A-9B87-4E7B-952F-A5829481FD3D}" dt="2022-02-02T07:16:18.471" v="102" actId="478"/>
          <ac:spMkLst>
            <pc:docMk/>
            <pc:sldMk cId="0" sldId="274"/>
            <ac:spMk id="9" creationId="{C238D52D-8E31-4690-A43F-4FA7391D1934}"/>
          </ac:spMkLst>
        </pc:spChg>
        <pc:spChg chg="add mod">
          <ac:chgData name="Yilmaz Mustafa" userId="bbcede42-c1b2-43e6-a370-e252b59f6c51" providerId="ADAL" clId="{409BED8A-9B87-4E7B-952F-A5829481FD3D}" dt="2022-02-02T07:16:21.875" v="104"/>
          <ac:spMkLst>
            <pc:docMk/>
            <pc:sldMk cId="0" sldId="274"/>
            <ac:spMk id="12" creationId="{2357CFBB-C8F0-47BB-A598-6064CCD87E19}"/>
          </ac:spMkLst>
        </pc:spChg>
        <pc:spChg chg="add mod">
          <ac:chgData name="Yilmaz Mustafa" userId="bbcede42-c1b2-43e6-a370-e252b59f6c51" providerId="ADAL" clId="{409BED8A-9B87-4E7B-952F-A5829481FD3D}" dt="2022-02-02T07:16:21.875" v="104"/>
          <ac:spMkLst>
            <pc:docMk/>
            <pc:sldMk cId="0" sldId="274"/>
            <ac:spMk id="13" creationId="{D4574615-7F38-4B89-B2CE-557FB0CDA96A}"/>
          </ac:spMkLst>
        </pc:spChg>
        <pc:spChg chg="mod">
          <ac:chgData name="Yilmaz Mustafa" userId="bbcede42-c1b2-43e6-a370-e252b59f6c51" providerId="ADAL" clId="{409BED8A-9B87-4E7B-952F-A5829481FD3D}" dt="2022-02-02T09:13:24.150" v="871" actId="113"/>
          <ac:spMkLst>
            <pc:docMk/>
            <pc:sldMk cId="0" sldId="274"/>
            <ac:spMk id="18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18.471" v="102" actId="478"/>
          <ac:picMkLst>
            <pc:docMk/>
            <pc:sldMk cId="0" sldId="274"/>
            <ac:picMk id="7" creationId="{E3319B21-95F3-4FFE-933E-34BCFEDBC7A9}"/>
          </ac:picMkLst>
        </pc:picChg>
        <pc:picChg chg="del mod">
          <ac:chgData name="Yilmaz Mustafa" userId="bbcede42-c1b2-43e6-a370-e252b59f6c51" providerId="ADAL" clId="{409BED8A-9B87-4E7B-952F-A5829481FD3D}" dt="2022-02-02T07:16:18.471" v="102" actId="478"/>
          <ac:picMkLst>
            <pc:docMk/>
            <pc:sldMk cId="0" sldId="274"/>
            <ac:picMk id="8" creationId="{70FA6986-8038-4CC6-A999-7528674EF023}"/>
          </ac:picMkLst>
        </pc:picChg>
        <pc:picChg chg="add mod">
          <ac:chgData name="Yilmaz Mustafa" userId="bbcede42-c1b2-43e6-a370-e252b59f6c51" providerId="ADAL" clId="{409BED8A-9B87-4E7B-952F-A5829481FD3D}" dt="2022-02-02T07:16:21.875" v="104"/>
          <ac:picMkLst>
            <pc:docMk/>
            <pc:sldMk cId="0" sldId="274"/>
            <ac:picMk id="10" creationId="{2E8F0C63-136E-4E10-85C6-4D30574527C0}"/>
          </ac:picMkLst>
        </pc:picChg>
        <pc:picChg chg="add mod">
          <ac:chgData name="Yilmaz Mustafa" userId="bbcede42-c1b2-43e6-a370-e252b59f6c51" providerId="ADAL" clId="{409BED8A-9B87-4E7B-952F-A5829481FD3D}" dt="2022-02-02T07:16:21.875" v="104"/>
          <ac:picMkLst>
            <pc:docMk/>
            <pc:sldMk cId="0" sldId="274"/>
            <ac:picMk id="11" creationId="{E0BDCF1C-C1F4-4C1D-9E05-DC0F70A60B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1:10.480" v="929" actId="20577"/>
        <pc:sldMkLst>
          <pc:docMk/>
          <pc:sldMk cId="0" sldId="275"/>
        </pc:sldMkLst>
        <pc:spChg chg="add del mod">
          <ac:chgData name="Yilmaz Mustafa" userId="bbcede42-c1b2-43e6-a370-e252b59f6c51" providerId="ADAL" clId="{409BED8A-9B87-4E7B-952F-A5829481FD3D}" dt="2022-02-02T07:16:31.234" v="106" actId="478"/>
          <ac:spMkLst>
            <pc:docMk/>
            <pc:sldMk cId="0" sldId="275"/>
            <ac:spMk id="4" creationId="{C991A28B-47E5-4D9E-BD14-4DD77FFDE258}"/>
          </ac:spMkLst>
        </pc:spChg>
        <pc:spChg chg="del">
          <ac:chgData name="Yilmaz Mustafa" userId="bbcede42-c1b2-43e6-a370-e252b59f6c51" providerId="ADAL" clId="{409BED8A-9B87-4E7B-952F-A5829481FD3D}" dt="2022-02-02T07:16:28.249" v="105" actId="478"/>
          <ac:spMkLst>
            <pc:docMk/>
            <pc:sldMk cId="0" sldId="275"/>
            <ac:spMk id="9" creationId="{92E0690A-A625-46F5-A386-927D4D50FBC6}"/>
          </ac:spMkLst>
        </pc:spChg>
        <pc:spChg chg="add mod">
          <ac:chgData name="Yilmaz Mustafa" userId="bbcede42-c1b2-43e6-a370-e252b59f6c51" providerId="ADAL" clId="{409BED8A-9B87-4E7B-952F-A5829481FD3D}" dt="2022-02-02T07:16:32.178" v="107"/>
          <ac:spMkLst>
            <pc:docMk/>
            <pc:sldMk cId="0" sldId="275"/>
            <ac:spMk id="12" creationId="{A2EEF1F3-6B1F-409A-AF54-08FA2425F16F}"/>
          </ac:spMkLst>
        </pc:spChg>
        <pc:spChg chg="add mod">
          <ac:chgData name="Yilmaz Mustafa" userId="bbcede42-c1b2-43e6-a370-e252b59f6c51" providerId="ADAL" clId="{409BED8A-9B87-4E7B-952F-A5829481FD3D}" dt="2022-02-02T07:16:32.178" v="107"/>
          <ac:spMkLst>
            <pc:docMk/>
            <pc:sldMk cId="0" sldId="275"/>
            <ac:spMk id="13" creationId="{6C5B8360-B69A-4474-A078-E609511C8DBA}"/>
          </ac:spMkLst>
        </pc:spChg>
        <pc:spChg chg="mod">
          <ac:chgData name="Yilmaz Mustafa" userId="bbcede42-c1b2-43e6-a370-e252b59f6c51" providerId="ADAL" clId="{409BED8A-9B87-4E7B-952F-A5829481FD3D}" dt="2022-02-02T10:11:10.480" v="929" actId="20577"/>
          <ac:spMkLst>
            <pc:docMk/>
            <pc:sldMk cId="0" sldId="275"/>
            <ac:spMk id="194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28.249" v="105" actId="478"/>
          <ac:picMkLst>
            <pc:docMk/>
            <pc:sldMk cId="0" sldId="275"/>
            <ac:picMk id="7" creationId="{85516D10-7DE7-4F94-9F5F-1B85176B28EE}"/>
          </ac:picMkLst>
        </pc:picChg>
        <pc:picChg chg="del">
          <ac:chgData name="Yilmaz Mustafa" userId="bbcede42-c1b2-43e6-a370-e252b59f6c51" providerId="ADAL" clId="{409BED8A-9B87-4E7B-952F-A5829481FD3D}" dt="2022-02-02T07:16:28.249" v="105" actId="478"/>
          <ac:picMkLst>
            <pc:docMk/>
            <pc:sldMk cId="0" sldId="275"/>
            <ac:picMk id="8" creationId="{7177FAD9-3840-40B8-8947-6313D6C68926}"/>
          </ac:picMkLst>
        </pc:picChg>
        <pc:picChg chg="add mod">
          <ac:chgData name="Yilmaz Mustafa" userId="bbcede42-c1b2-43e6-a370-e252b59f6c51" providerId="ADAL" clId="{409BED8A-9B87-4E7B-952F-A5829481FD3D}" dt="2022-02-02T07:16:32.178" v="107"/>
          <ac:picMkLst>
            <pc:docMk/>
            <pc:sldMk cId="0" sldId="275"/>
            <ac:picMk id="10" creationId="{1F2FA5C4-E176-474E-8679-C65B13D53FF6}"/>
          </ac:picMkLst>
        </pc:picChg>
        <pc:picChg chg="add mod">
          <ac:chgData name="Yilmaz Mustafa" userId="bbcede42-c1b2-43e6-a370-e252b59f6c51" providerId="ADAL" clId="{409BED8A-9B87-4E7B-952F-A5829481FD3D}" dt="2022-02-02T07:16:32.178" v="107"/>
          <ac:picMkLst>
            <pc:docMk/>
            <pc:sldMk cId="0" sldId="275"/>
            <ac:picMk id="11" creationId="{4F35832F-1131-4853-89B0-0B28A716685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1:28.471" v="931" actId="404"/>
        <pc:sldMkLst>
          <pc:docMk/>
          <pc:sldMk cId="0" sldId="276"/>
        </pc:sldMkLst>
        <pc:spChg chg="add del mod">
          <ac:chgData name="Yilmaz Mustafa" userId="bbcede42-c1b2-43e6-a370-e252b59f6c51" providerId="ADAL" clId="{409BED8A-9B87-4E7B-952F-A5829481FD3D}" dt="2022-02-02T07:16:44.173" v="110" actId="478"/>
          <ac:spMkLst>
            <pc:docMk/>
            <pc:sldMk cId="0" sldId="276"/>
            <ac:spMk id="4" creationId="{D20CD990-085C-44A3-B760-3841F43A25A8}"/>
          </ac:spMkLst>
        </pc:spChg>
        <pc:spChg chg="del">
          <ac:chgData name="Yilmaz Mustafa" userId="bbcede42-c1b2-43e6-a370-e252b59f6c51" providerId="ADAL" clId="{409BED8A-9B87-4E7B-952F-A5829481FD3D}" dt="2022-02-02T07:16:41.685" v="109" actId="478"/>
          <ac:spMkLst>
            <pc:docMk/>
            <pc:sldMk cId="0" sldId="276"/>
            <ac:spMk id="10" creationId="{40612D56-884D-4A23-9D07-1D6697BC6515}"/>
          </ac:spMkLst>
        </pc:spChg>
        <pc:spChg chg="add mod">
          <ac:chgData name="Yilmaz Mustafa" userId="bbcede42-c1b2-43e6-a370-e252b59f6c51" providerId="ADAL" clId="{409BED8A-9B87-4E7B-952F-A5829481FD3D}" dt="2022-02-02T07:16:47.690" v="111"/>
          <ac:spMkLst>
            <pc:docMk/>
            <pc:sldMk cId="0" sldId="276"/>
            <ac:spMk id="13" creationId="{1E256C58-722C-491D-86F5-0BCCE03001E8}"/>
          </ac:spMkLst>
        </pc:spChg>
        <pc:spChg chg="add mod">
          <ac:chgData name="Yilmaz Mustafa" userId="bbcede42-c1b2-43e6-a370-e252b59f6c51" providerId="ADAL" clId="{409BED8A-9B87-4E7B-952F-A5829481FD3D}" dt="2022-02-02T07:16:47.690" v="111"/>
          <ac:spMkLst>
            <pc:docMk/>
            <pc:sldMk cId="0" sldId="276"/>
            <ac:spMk id="14" creationId="{6843E754-2AFC-4C68-8066-779CD9537A8C}"/>
          </ac:spMkLst>
        </pc:spChg>
        <pc:spChg chg="mod">
          <ac:chgData name="Yilmaz Mustafa" userId="bbcede42-c1b2-43e6-a370-e252b59f6c51" providerId="ADAL" clId="{409BED8A-9B87-4E7B-952F-A5829481FD3D}" dt="2022-02-02T10:11:28.471" v="931" actId="404"/>
          <ac:spMkLst>
            <pc:docMk/>
            <pc:sldMk cId="0" sldId="276"/>
            <ac:spMk id="20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41.685" v="109" actId="478"/>
          <ac:picMkLst>
            <pc:docMk/>
            <pc:sldMk cId="0" sldId="276"/>
            <ac:picMk id="8" creationId="{D073A937-5FDC-4D5D-8F83-1D6B5CABBD21}"/>
          </ac:picMkLst>
        </pc:picChg>
        <pc:picChg chg="del mod">
          <ac:chgData name="Yilmaz Mustafa" userId="bbcede42-c1b2-43e6-a370-e252b59f6c51" providerId="ADAL" clId="{409BED8A-9B87-4E7B-952F-A5829481FD3D}" dt="2022-02-02T07:16:41.685" v="109" actId="478"/>
          <ac:picMkLst>
            <pc:docMk/>
            <pc:sldMk cId="0" sldId="276"/>
            <ac:picMk id="9" creationId="{E3DA6AE1-8EED-4683-8D93-6B0817F947DE}"/>
          </ac:picMkLst>
        </pc:picChg>
        <pc:picChg chg="add mod">
          <ac:chgData name="Yilmaz Mustafa" userId="bbcede42-c1b2-43e6-a370-e252b59f6c51" providerId="ADAL" clId="{409BED8A-9B87-4E7B-952F-A5829481FD3D}" dt="2022-02-02T07:16:47.690" v="111"/>
          <ac:picMkLst>
            <pc:docMk/>
            <pc:sldMk cId="0" sldId="276"/>
            <ac:picMk id="11" creationId="{EF642750-0D6F-4014-9638-0B3BBC269819}"/>
          </ac:picMkLst>
        </pc:picChg>
        <pc:picChg chg="add mod">
          <ac:chgData name="Yilmaz Mustafa" userId="bbcede42-c1b2-43e6-a370-e252b59f6c51" providerId="ADAL" clId="{409BED8A-9B87-4E7B-952F-A5829481FD3D}" dt="2022-02-02T07:16:47.690" v="111"/>
          <ac:picMkLst>
            <pc:docMk/>
            <pc:sldMk cId="0" sldId="276"/>
            <ac:picMk id="12" creationId="{DC921A78-C79C-4431-8927-F02A3E21F07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2:03.382" v="945" actId="404"/>
        <pc:sldMkLst>
          <pc:docMk/>
          <pc:sldMk cId="0" sldId="277"/>
        </pc:sldMkLst>
        <pc:spChg chg="add del mod">
          <ac:chgData name="Yilmaz Mustafa" userId="bbcede42-c1b2-43e6-a370-e252b59f6c51" providerId="ADAL" clId="{409BED8A-9B87-4E7B-952F-A5829481FD3D}" dt="2022-02-02T07:17:43.948" v="113" actId="478"/>
          <ac:spMkLst>
            <pc:docMk/>
            <pc:sldMk cId="0" sldId="277"/>
            <ac:spMk id="4" creationId="{9D6089E0-6DA4-4D2B-83CE-28BD45D19A96}"/>
          </ac:spMkLst>
        </pc:spChg>
        <pc:spChg chg="del">
          <ac:chgData name="Yilmaz Mustafa" userId="bbcede42-c1b2-43e6-a370-e252b59f6c51" providerId="ADAL" clId="{409BED8A-9B87-4E7B-952F-A5829481FD3D}" dt="2022-02-02T07:17:41.818" v="112" actId="478"/>
          <ac:spMkLst>
            <pc:docMk/>
            <pc:sldMk cId="0" sldId="277"/>
            <ac:spMk id="10" creationId="{97128FA7-49D6-4A80-B330-EB9E8CB007A8}"/>
          </ac:spMkLst>
        </pc:spChg>
        <pc:spChg chg="add mod">
          <ac:chgData name="Yilmaz Mustafa" userId="bbcede42-c1b2-43e6-a370-e252b59f6c51" providerId="ADAL" clId="{409BED8A-9B87-4E7B-952F-A5829481FD3D}" dt="2022-02-02T07:17:45.866" v="114"/>
          <ac:spMkLst>
            <pc:docMk/>
            <pc:sldMk cId="0" sldId="277"/>
            <ac:spMk id="13" creationId="{21B95662-193C-4FD0-A866-05415F543144}"/>
          </ac:spMkLst>
        </pc:spChg>
        <pc:spChg chg="add mod">
          <ac:chgData name="Yilmaz Mustafa" userId="bbcede42-c1b2-43e6-a370-e252b59f6c51" providerId="ADAL" clId="{409BED8A-9B87-4E7B-952F-A5829481FD3D}" dt="2022-02-02T07:17:45.866" v="114"/>
          <ac:spMkLst>
            <pc:docMk/>
            <pc:sldMk cId="0" sldId="277"/>
            <ac:spMk id="14" creationId="{0BD59783-51C8-427B-9641-BB5973F8671E}"/>
          </ac:spMkLst>
        </pc:spChg>
        <pc:spChg chg="mod">
          <ac:chgData name="Yilmaz Mustafa" userId="bbcede42-c1b2-43e6-a370-e252b59f6c51" providerId="ADAL" clId="{409BED8A-9B87-4E7B-952F-A5829481FD3D}" dt="2022-02-02T10:12:03.382" v="945" actId="404"/>
          <ac:spMkLst>
            <pc:docMk/>
            <pc:sldMk cId="0" sldId="277"/>
            <ac:spMk id="211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11:57.097" v="943" actId="14100"/>
          <ac:spMkLst>
            <pc:docMk/>
            <pc:sldMk cId="0" sldId="277"/>
            <ac:spMk id="214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7:41.818" v="112" actId="478"/>
          <ac:picMkLst>
            <pc:docMk/>
            <pc:sldMk cId="0" sldId="277"/>
            <ac:picMk id="8" creationId="{CEED4322-A1A8-44CA-8883-693D3CB5C0FB}"/>
          </ac:picMkLst>
        </pc:picChg>
        <pc:picChg chg="del">
          <ac:chgData name="Yilmaz Mustafa" userId="bbcede42-c1b2-43e6-a370-e252b59f6c51" providerId="ADAL" clId="{409BED8A-9B87-4E7B-952F-A5829481FD3D}" dt="2022-02-02T07:17:41.818" v="112" actId="478"/>
          <ac:picMkLst>
            <pc:docMk/>
            <pc:sldMk cId="0" sldId="277"/>
            <ac:picMk id="9" creationId="{5F2C17B5-F88E-4DED-BE4C-9720D4428108}"/>
          </ac:picMkLst>
        </pc:picChg>
        <pc:picChg chg="add mod">
          <ac:chgData name="Yilmaz Mustafa" userId="bbcede42-c1b2-43e6-a370-e252b59f6c51" providerId="ADAL" clId="{409BED8A-9B87-4E7B-952F-A5829481FD3D}" dt="2022-02-02T07:17:45.866" v="114"/>
          <ac:picMkLst>
            <pc:docMk/>
            <pc:sldMk cId="0" sldId="277"/>
            <ac:picMk id="11" creationId="{A9912A2F-00F2-4FCC-9B3A-81F80E4BF4EB}"/>
          </ac:picMkLst>
        </pc:picChg>
        <pc:picChg chg="add mod">
          <ac:chgData name="Yilmaz Mustafa" userId="bbcede42-c1b2-43e6-a370-e252b59f6c51" providerId="ADAL" clId="{409BED8A-9B87-4E7B-952F-A5829481FD3D}" dt="2022-02-02T07:17:45.866" v="114"/>
          <ac:picMkLst>
            <pc:docMk/>
            <pc:sldMk cId="0" sldId="277"/>
            <ac:picMk id="12" creationId="{5DF17C91-9141-43AB-AB12-FAB4FEE8A22C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2:48.626" v="972" actId="20577"/>
        <pc:sldMkLst>
          <pc:docMk/>
          <pc:sldMk cId="0" sldId="278"/>
        </pc:sldMkLst>
        <pc:spChg chg="add del mod">
          <ac:chgData name="Yilmaz Mustafa" userId="bbcede42-c1b2-43e6-a370-e252b59f6c51" providerId="ADAL" clId="{409BED8A-9B87-4E7B-952F-A5829481FD3D}" dt="2022-02-02T07:17:56.087" v="117" actId="478"/>
          <ac:spMkLst>
            <pc:docMk/>
            <pc:sldMk cId="0" sldId="278"/>
            <ac:spMk id="4" creationId="{25466B78-F298-425D-AF6E-84FC1EAAACDD}"/>
          </ac:spMkLst>
        </pc:spChg>
        <pc:spChg chg="del">
          <ac:chgData name="Yilmaz Mustafa" userId="bbcede42-c1b2-43e6-a370-e252b59f6c51" providerId="ADAL" clId="{409BED8A-9B87-4E7B-952F-A5829481FD3D}" dt="2022-02-02T07:17:53.303" v="116" actId="478"/>
          <ac:spMkLst>
            <pc:docMk/>
            <pc:sldMk cId="0" sldId="278"/>
            <ac:spMk id="10" creationId="{10DB2A22-3CCF-4CB1-AA95-C23A62FF6525}"/>
          </ac:spMkLst>
        </pc:spChg>
        <pc:spChg chg="add mod">
          <ac:chgData name="Yilmaz Mustafa" userId="bbcede42-c1b2-43e6-a370-e252b59f6c51" providerId="ADAL" clId="{409BED8A-9B87-4E7B-952F-A5829481FD3D}" dt="2022-02-02T07:17:57.961" v="118"/>
          <ac:spMkLst>
            <pc:docMk/>
            <pc:sldMk cId="0" sldId="278"/>
            <ac:spMk id="13" creationId="{F093284D-7D57-4AD6-8780-AA0081C4A423}"/>
          </ac:spMkLst>
        </pc:spChg>
        <pc:spChg chg="add mod">
          <ac:chgData name="Yilmaz Mustafa" userId="bbcede42-c1b2-43e6-a370-e252b59f6c51" providerId="ADAL" clId="{409BED8A-9B87-4E7B-952F-A5829481FD3D}" dt="2022-02-02T07:17:57.961" v="118"/>
          <ac:spMkLst>
            <pc:docMk/>
            <pc:sldMk cId="0" sldId="278"/>
            <ac:spMk id="14" creationId="{C43E7F7E-8993-4E96-A4CB-A9C95EF8B4DE}"/>
          </ac:spMkLst>
        </pc:spChg>
        <pc:spChg chg="mod">
          <ac:chgData name="Yilmaz Mustafa" userId="bbcede42-c1b2-43e6-a370-e252b59f6c51" providerId="ADAL" clId="{409BED8A-9B87-4E7B-952F-A5829481FD3D}" dt="2022-02-02T10:12:29.800" v="950" actId="20577"/>
          <ac:spMkLst>
            <pc:docMk/>
            <pc:sldMk cId="0" sldId="278"/>
            <ac:spMk id="220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12:48.626" v="972" actId="20577"/>
          <ac:spMkLst>
            <pc:docMk/>
            <pc:sldMk cId="0" sldId="278"/>
            <ac:spMk id="22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7:53.303" v="116" actId="478"/>
          <ac:picMkLst>
            <pc:docMk/>
            <pc:sldMk cId="0" sldId="278"/>
            <ac:picMk id="8" creationId="{2F4B28A7-B0A7-43A5-B1C1-3B823971688F}"/>
          </ac:picMkLst>
        </pc:picChg>
        <pc:picChg chg="del mod">
          <ac:chgData name="Yilmaz Mustafa" userId="bbcede42-c1b2-43e6-a370-e252b59f6c51" providerId="ADAL" clId="{409BED8A-9B87-4E7B-952F-A5829481FD3D}" dt="2022-02-02T07:17:53.303" v="116" actId="478"/>
          <ac:picMkLst>
            <pc:docMk/>
            <pc:sldMk cId="0" sldId="278"/>
            <ac:picMk id="9" creationId="{BBA2AEB7-EA88-43D7-A8E2-4A274124D0FB}"/>
          </ac:picMkLst>
        </pc:picChg>
        <pc:picChg chg="add mod">
          <ac:chgData name="Yilmaz Mustafa" userId="bbcede42-c1b2-43e6-a370-e252b59f6c51" providerId="ADAL" clId="{409BED8A-9B87-4E7B-952F-A5829481FD3D}" dt="2022-02-02T07:17:57.961" v="118"/>
          <ac:picMkLst>
            <pc:docMk/>
            <pc:sldMk cId="0" sldId="278"/>
            <ac:picMk id="11" creationId="{9F2579AA-7E77-4E37-BE57-143D35D6D442}"/>
          </ac:picMkLst>
        </pc:picChg>
        <pc:picChg chg="add mod">
          <ac:chgData name="Yilmaz Mustafa" userId="bbcede42-c1b2-43e6-a370-e252b59f6c51" providerId="ADAL" clId="{409BED8A-9B87-4E7B-952F-A5829481FD3D}" dt="2022-02-02T07:17:57.961" v="118"/>
          <ac:picMkLst>
            <pc:docMk/>
            <pc:sldMk cId="0" sldId="278"/>
            <ac:picMk id="12" creationId="{B22B6781-0852-4C73-BC75-4D7D8D8BE644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5:52.014" v="1021" actId="115"/>
        <pc:sldMkLst>
          <pc:docMk/>
          <pc:sldMk cId="0" sldId="279"/>
        </pc:sldMkLst>
        <pc:spChg chg="add del mod">
          <ac:chgData name="Yilmaz Mustafa" userId="bbcede42-c1b2-43e6-a370-e252b59f6c51" providerId="ADAL" clId="{409BED8A-9B87-4E7B-952F-A5829481FD3D}" dt="2022-02-02T07:18:08.162" v="121" actId="478"/>
          <ac:spMkLst>
            <pc:docMk/>
            <pc:sldMk cId="0" sldId="279"/>
            <ac:spMk id="4" creationId="{D2DB3428-A521-4262-94C6-2384A841E91A}"/>
          </ac:spMkLst>
        </pc:spChg>
        <pc:spChg chg="del">
          <ac:chgData name="Yilmaz Mustafa" userId="bbcede42-c1b2-43e6-a370-e252b59f6c51" providerId="ADAL" clId="{409BED8A-9B87-4E7B-952F-A5829481FD3D}" dt="2022-02-02T07:18:04.765" v="120" actId="478"/>
          <ac:spMkLst>
            <pc:docMk/>
            <pc:sldMk cId="0" sldId="279"/>
            <ac:spMk id="9" creationId="{13E75BEF-2514-4656-8D31-25918B7FCA60}"/>
          </ac:spMkLst>
        </pc:spChg>
        <pc:spChg chg="add mod">
          <ac:chgData name="Yilmaz Mustafa" userId="bbcede42-c1b2-43e6-a370-e252b59f6c51" providerId="ADAL" clId="{409BED8A-9B87-4E7B-952F-A5829481FD3D}" dt="2022-02-02T07:18:09.552" v="122"/>
          <ac:spMkLst>
            <pc:docMk/>
            <pc:sldMk cId="0" sldId="279"/>
            <ac:spMk id="12" creationId="{3B01D272-1C3A-4BEB-A35B-82E8FA457EE1}"/>
          </ac:spMkLst>
        </pc:spChg>
        <pc:spChg chg="add mod">
          <ac:chgData name="Yilmaz Mustafa" userId="bbcede42-c1b2-43e6-a370-e252b59f6c51" providerId="ADAL" clId="{409BED8A-9B87-4E7B-952F-A5829481FD3D}" dt="2022-02-02T07:18:09.552" v="122"/>
          <ac:spMkLst>
            <pc:docMk/>
            <pc:sldMk cId="0" sldId="279"/>
            <ac:spMk id="13" creationId="{75EC3066-BBC5-4085-AA6D-28B356092B0D}"/>
          </ac:spMkLst>
        </pc:spChg>
        <pc:spChg chg="mod">
          <ac:chgData name="Yilmaz Mustafa" userId="bbcede42-c1b2-43e6-a370-e252b59f6c51" providerId="ADAL" clId="{409BED8A-9B87-4E7B-952F-A5829481FD3D}" dt="2022-02-02T10:15:52.014" v="1021" actId="115"/>
          <ac:spMkLst>
            <pc:docMk/>
            <pc:sldMk cId="0" sldId="279"/>
            <ac:spMk id="22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04.765" v="120" actId="478"/>
          <ac:picMkLst>
            <pc:docMk/>
            <pc:sldMk cId="0" sldId="279"/>
            <ac:picMk id="7" creationId="{0BBD963A-F2FB-4842-B618-6D3F239A6124}"/>
          </ac:picMkLst>
        </pc:picChg>
        <pc:picChg chg="del mod">
          <ac:chgData name="Yilmaz Mustafa" userId="bbcede42-c1b2-43e6-a370-e252b59f6c51" providerId="ADAL" clId="{409BED8A-9B87-4E7B-952F-A5829481FD3D}" dt="2022-02-02T07:18:04.765" v="120" actId="478"/>
          <ac:picMkLst>
            <pc:docMk/>
            <pc:sldMk cId="0" sldId="279"/>
            <ac:picMk id="8" creationId="{E2772445-BB5A-4574-9225-EBF144C0CE04}"/>
          </ac:picMkLst>
        </pc:picChg>
        <pc:picChg chg="add mod">
          <ac:chgData name="Yilmaz Mustafa" userId="bbcede42-c1b2-43e6-a370-e252b59f6c51" providerId="ADAL" clId="{409BED8A-9B87-4E7B-952F-A5829481FD3D}" dt="2022-02-02T07:18:09.552" v="122"/>
          <ac:picMkLst>
            <pc:docMk/>
            <pc:sldMk cId="0" sldId="279"/>
            <ac:picMk id="10" creationId="{940A1D21-D4DB-4332-B268-70A432024353}"/>
          </ac:picMkLst>
        </pc:picChg>
        <pc:picChg chg="add mod">
          <ac:chgData name="Yilmaz Mustafa" userId="bbcede42-c1b2-43e6-a370-e252b59f6c51" providerId="ADAL" clId="{409BED8A-9B87-4E7B-952F-A5829481FD3D}" dt="2022-02-02T07:18:09.552" v="122"/>
          <ac:picMkLst>
            <pc:docMk/>
            <pc:sldMk cId="0" sldId="279"/>
            <ac:picMk id="11" creationId="{0E7B22A4-25C5-43A7-B5B8-21AD0731C90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6:02.337" v="1022" actId="20577"/>
        <pc:sldMkLst>
          <pc:docMk/>
          <pc:sldMk cId="0" sldId="280"/>
        </pc:sldMkLst>
        <pc:spChg chg="del">
          <ac:chgData name="Yilmaz Mustafa" userId="bbcede42-c1b2-43e6-a370-e252b59f6c51" providerId="ADAL" clId="{409BED8A-9B87-4E7B-952F-A5829481FD3D}" dt="2022-02-02T07:18:15.787" v="123" actId="478"/>
          <ac:spMkLst>
            <pc:docMk/>
            <pc:sldMk cId="0" sldId="280"/>
            <ac:spMk id="5" creationId="{ABFAB152-DB67-45AD-AD81-91B63C2CE67C}"/>
          </ac:spMkLst>
        </pc:spChg>
        <pc:spChg chg="add mod">
          <ac:chgData name="Yilmaz Mustafa" userId="bbcede42-c1b2-43e6-a370-e252b59f6c51" providerId="ADAL" clId="{409BED8A-9B87-4E7B-952F-A5829481FD3D}" dt="2022-02-02T07:18:17.388" v="124"/>
          <ac:spMkLst>
            <pc:docMk/>
            <pc:sldMk cId="0" sldId="280"/>
            <ac:spMk id="10" creationId="{ED338307-C295-4770-A5C9-8096BAE661D5}"/>
          </ac:spMkLst>
        </pc:spChg>
        <pc:spChg chg="add mod">
          <ac:chgData name="Yilmaz Mustafa" userId="bbcede42-c1b2-43e6-a370-e252b59f6c51" providerId="ADAL" clId="{409BED8A-9B87-4E7B-952F-A5829481FD3D}" dt="2022-02-02T07:18:17.388" v="124"/>
          <ac:spMkLst>
            <pc:docMk/>
            <pc:sldMk cId="0" sldId="280"/>
            <ac:spMk id="11" creationId="{ED215249-A2DE-4937-8FC0-D512289139A2}"/>
          </ac:spMkLst>
        </pc:spChg>
        <pc:spChg chg="mod">
          <ac:chgData name="Yilmaz Mustafa" userId="bbcede42-c1b2-43e6-a370-e252b59f6c51" providerId="ADAL" clId="{409BED8A-9B87-4E7B-952F-A5829481FD3D}" dt="2022-02-02T10:16:02.337" v="1022" actId="20577"/>
          <ac:spMkLst>
            <pc:docMk/>
            <pc:sldMk cId="0" sldId="280"/>
            <ac:spMk id="23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15.787" v="123" actId="478"/>
          <ac:picMkLst>
            <pc:docMk/>
            <pc:sldMk cId="0" sldId="280"/>
            <ac:picMk id="6" creationId="{10389999-3A25-4655-BF5C-033F4899747D}"/>
          </ac:picMkLst>
        </pc:picChg>
        <pc:picChg chg="del">
          <ac:chgData name="Yilmaz Mustafa" userId="bbcede42-c1b2-43e6-a370-e252b59f6c51" providerId="ADAL" clId="{409BED8A-9B87-4E7B-952F-A5829481FD3D}" dt="2022-02-02T07:18:15.787" v="123" actId="478"/>
          <ac:picMkLst>
            <pc:docMk/>
            <pc:sldMk cId="0" sldId="280"/>
            <ac:picMk id="7" creationId="{7DE20A1B-72A1-4F7C-B0E9-6CF13CB3F58A}"/>
          </ac:picMkLst>
        </pc:picChg>
        <pc:picChg chg="add mod">
          <ac:chgData name="Yilmaz Mustafa" userId="bbcede42-c1b2-43e6-a370-e252b59f6c51" providerId="ADAL" clId="{409BED8A-9B87-4E7B-952F-A5829481FD3D}" dt="2022-02-02T07:18:17.388" v="124"/>
          <ac:picMkLst>
            <pc:docMk/>
            <pc:sldMk cId="0" sldId="280"/>
            <ac:picMk id="8" creationId="{61FF8B0C-3975-43DF-B94C-A4132A6F9A68}"/>
          </ac:picMkLst>
        </pc:picChg>
        <pc:picChg chg="add mod">
          <ac:chgData name="Yilmaz Mustafa" userId="bbcede42-c1b2-43e6-a370-e252b59f6c51" providerId="ADAL" clId="{409BED8A-9B87-4E7B-952F-A5829481FD3D}" dt="2022-02-02T07:18:17.388" v="124"/>
          <ac:picMkLst>
            <pc:docMk/>
            <pc:sldMk cId="0" sldId="280"/>
            <ac:picMk id="9" creationId="{FCC410CC-173E-4CAE-804C-847C0D7CF697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18:24.659" v="126"/>
        <pc:sldMkLst>
          <pc:docMk/>
          <pc:sldMk cId="0" sldId="281"/>
        </pc:sldMkLst>
        <pc:spChg chg="del">
          <ac:chgData name="Yilmaz Mustafa" userId="bbcede42-c1b2-43e6-a370-e252b59f6c51" providerId="ADAL" clId="{409BED8A-9B87-4E7B-952F-A5829481FD3D}" dt="2022-02-02T07:18:23.257" v="125" actId="478"/>
          <ac:spMkLst>
            <pc:docMk/>
            <pc:sldMk cId="0" sldId="281"/>
            <ac:spMk id="5" creationId="{48C77FBB-7009-46E1-9310-A8919C2EF9A3}"/>
          </ac:spMkLst>
        </pc:spChg>
        <pc:spChg chg="add mod">
          <ac:chgData name="Yilmaz Mustafa" userId="bbcede42-c1b2-43e6-a370-e252b59f6c51" providerId="ADAL" clId="{409BED8A-9B87-4E7B-952F-A5829481FD3D}" dt="2022-02-02T07:18:24.659" v="126"/>
          <ac:spMkLst>
            <pc:docMk/>
            <pc:sldMk cId="0" sldId="281"/>
            <ac:spMk id="10" creationId="{80FD5F49-5B4C-4035-9001-557FB9235746}"/>
          </ac:spMkLst>
        </pc:spChg>
        <pc:spChg chg="add mod">
          <ac:chgData name="Yilmaz Mustafa" userId="bbcede42-c1b2-43e6-a370-e252b59f6c51" providerId="ADAL" clId="{409BED8A-9B87-4E7B-952F-A5829481FD3D}" dt="2022-02-02T07:18:24.659" v="126"/>
          <ac:spMkLst>
            <pc:docMk/>
            <pc:sldMk cId="0" sldId="281"/>
            <ac:spMk id="11" creationId="{A3371E28-FF66-43D1-B313-3A5435CFBCC8}"/>
          </ac:spMkLst>
        </pc:spChg>
        <pc:picChg chg="del">
          <ac:chgData name="Yilmaz Mustafa" userId="bbcede42-c1b2-43e6-a370-e252b59f6c51" providerId="ADAL" clId="{409BED8A-9B87-4E7B-952F-A5829481FD3D}" dt="2022-02-02T07:18:23.257" v="125" actId="478"/>
          <ac:picMkLst>
            <pc:docMk/>
            <pc:sldMk cId="0" sldId="281"/>
            <ac:picMk id="6" creationId="{A4F1587F-0D0D-4568-B97C-CFEFBBDA0554}"/>
          </ac:picMkLst>
        </pc:picChg>
        <pc:picChg chg="del">
          <ac:chgData name="Yilmaz Mustafa" userId="bbcede42-c1b2-43e6-a370-e252b59f6c51" providerId="ADAL" clId="{409BED8A-9B87-4E7B-952F-A5829481FD3D}" dt="2022-02-02T07:18:23.257" v="125" actId="478"/>
          <ac:picMkLst>
            <pc:docMk/>
            <pc:sldMk cId="0" sldId="281"/>
            <ac:picMk id="7" creationId="{366EBA9C-EE19-4714-85AE-435C9D8D43EF}"/>
          </ac:picMkLst>
        </pc:picChg>
        <pc:picChg chg="add mod">
          <ac:chgData name="Yilmaz Mustafa" userId="bbcede42-c1b2-43e6-a370-e252b59f6c51" providerId="ADAL" clId="{409BED8A-9B87-4E7B-952F-A5829481FD3D}" dt="2022-02-02T07:18:24.659" v="126"/>
          <ac:picMkLst>
            <pc:docMk/>
            <pc:sldMk cId="0" sldId="281"/>
            <ac:picMk id="8" creationId="{187888DD-153B-4106-BF45-96FE7028C332}"/>
          </ac:picMkLst>
        </pc:picChg>
        <pc:picChg chg="add mod">
          <ac:chgData name="Yilmaz Mustafa" userId="bbcede42-c1b2-43e6-a370-e252b59f6c51" providerId="ADAL" clId="{409BED8A-9B87-4E7B-952F-A5829481FD3D}" dt="2022-02-02T07:18:24.659" v="126"/>
          <ac:picMkLst>
            <pc:docMk/>
            <pc:sldMk cId="0" sldId="281"/>
            <ac:picMk id="9" creationId="{15B2EF0F-0AEB-4F51-8AF7-684BE7E91E4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6:28.134" v="1024" actId="404"/>
        <pc:sldMkLst>
          <pc:docMk/>
          <pc:sldMk cId="0" sldId="282"/>
        </pc:sldMkLst>
        <pc:spChg chg="add del mod">
          <ac:chgData name="Yilmaz Mustafa" userId="bbcede42-c1b2-43e6-a370-e252b59f6c51" providerId="ADAL" clId="{409BED8A-9B87-4E7B-952F-A5829481FD3D}" dt="2022-02-02T07:18:38.320" v="131" actId="478"/>
          <ac:spMkLst>
            <pc:docMk/>
            <pc:sldMk cId="0" sldId="282"/>
            <ac:spMk id="5" creationId="{941EC636-230E-4F91-8920-366BFF3CDD89}"/>
          </ac:spMkLst>
        </pc:spChg>
        <pc:spChg chg="del mod">
          <ac:chgData name="Yilmaz Mustafa" userId="bbcede42-c1b2-43e6-a370-e252b59f6c51" providerId="ADAL" clId="{409BED8A-9B87-4E7B-952F-A5829481FD3D}" dt="2022-02-02T07:18:34.908" v="130" actId="478"/>
          <ac:spMkLst>
            <pc:docMk/>
            <pc:sldMk cId="0" sldId="282"/>
            <ac:spMk id="9" creationId="{3CCDEB51-FE5A-4A13-92A9-EC6EF292360F}"/>
          </ac:spMkLst>
        </pc:spChg>
        <pc:spChg chg="add del mod">
          <ac:chgData name="Yilmaz Mustafa" userId="bbcede42-c1b2-43e6-a370-e252b59f6c51" providerId="ADAL" clId="{409BED8A-9B87-4E7B-952F-A5829481FD3D}" dt="2022-02-02T07:18:30.957" v="128" actId="478"/>
          <ac:spMkLst>
            <pc:docMk/>
            <pc:sldMk cId="0" sldId="282"/>
            <ac:spMk id="11" creationId="{0C2CB194-08B6-4003-B601-FAE6DE0FC941}"/>
          </ac:spMkLst>
        </pc:spChg>
        <pc:spChg chg="add mod">
          <ac:chgData name="Yilmaz Mustafa" userId="bbcede42-c1b2-43e6-a370-e252b59f6c51" providerId="ADAL" clId="{409BED8A-9B87-4E7B-952F-A5829481FD3D}" dt="2022-02-02T07:18:39.604" v="132"/>
          <ac:spMkLst>
            <pc:docMk/>
            <pc:sldMk cId="0" sldId="282"/>
            <ac:spMk id="15" creationId="{31440A6C-B584-487B-89A7-96D22557F4BB}"/>
          </ac:spMkLst>
        </pc:spChg>
        <pc:spChg chg="add mod">
          <ac:chgData name="Yilmaz Mustafa" userId="bbcede42-c1b2-43e6-a370-e252b59f6c51" providerId="ADAL" clId="{409BED8A-9B87-4E7B-952F-A5829481FD3D}" dt="2022-02-02T07:18:39.604" v="132"/>
          <ac:spMkLst>
            <pc:docMk/>
            <pc:sldMk cId="0" sldId="282"/>
            <ac:spMk id="16" creationId="{7A7A4C3F-CF79-403A-B208-C54403B93ED7}"/>
          </ac:spMkLst>
        </pc:spChg>
        <pc:spChg chg="mod">
          <ac:chgData name="Yilmaz Mustafa" userId="bbcede42-c1b2-43e6-a370-e252b59f6c51" providerId="ADAL" clId="{409BED8A-9B87-4E7B-952F-A5829481FD3D}" dt="2022-02-02T10:16:28.134" v="1024" actId="404"/>
          <ac:spMkLst>
            <pc:docMk/>
            <pc:sldMk cId="0" sldId="282"/>
            <ac:spMk id="25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30.957" v="128" actId="478"/>
          <ac:picMkLst>
            <pc:docMk/>
            <pc:sldMk cId="0" sldId="282"/>
            <ac:picMk id="7" creationId="{1BB268A4-5BED-4CC5-88D2-07694FBCC925}"/>
          </ac:picMkLst>
        </pc:picChg>
        <pc:picChg chg="del mod">
          <ac:chgData name="Yilmaz Mustafa" userId="bbcede42-c1b2-43e6-a370-e252b59f6c51" providerId="ADAL" clId="{409BED8A-9B87-4E7B-952F-A5829481FD3D}" dt="2022-02-02T07:18:34.908" v="130" actId="478"/>
          <ac:picMkLst>
            <pc:docMk/>
            <pc:sldMk cId="0" sldId="282"/>
            <ac:picMk id="8" creationId="{FC0E9BBC-6DCF-43EC-8625-69A400B3B0C8}"/>
          </ac:picMkLst>
        </pc:picChg>
        <pc:picChg chg="add del mod">
          <ac:chgData name="Yilmaz Mustafa" userId="bbcede42-c1b2-43e6-a370-e252b59f6c51" providerId="ADAL" clId="{409BED8A-9B87-4E7B-952F-A5829481FD3D}" dt="2022-02-02T07:18:30.957" v="128" actId="478"/>
          <ac:picMkLst>
            <pc:docMk/>
            <pc:sldMk cId="0" sldId="282"/>
            <ac:picMk id="10" creationId="{3E66FD23-22EC-44DC-80D7-1EBE9C20357D}"/>
          </ac:picMkLst>
        </pc:picChg>
        <pc:picChg chg="add mod">
          <ac:chgData name="Yilmaz Mustafa" userId="bbcede42-c1b2-43e6-a370-e252b59f6c51" providerId="ADAL" clId="{409BED8A-9B87-4E7B-952F-A5829481FD3D}" dt="2022-02-02T07:18:39.604" v="132"/>
          <ac:picMkLst>
            <pc:docMk/>
            <pc:sldMk cId="0" sldId="282"/>
            <ac:picMk id="13" creationId="{78EC0FE0-DFEE-4920-A015-3DED5FDEB653}"/>
          </ac:picMkLst>
        </pc:picChg>
        <pc:picChg chg="add mod">
          <ac:chgData name="Yilmaz Mustafa" userId="bbcede42-c1b2-43e6-a370-e252b59f6c51" providerId="ADAL" clId="{409BED8A-9B87-4E7B-952F-A5829481FD3D}" dt="2022-02-02T07:18:39.604" v="132"/>
          <ac:picMkLst>
            <pc:docMk/>
            <pc:sldMk cId="0" sldId="282"/>
            <ac:picMk id="14" creationId="{3C7F70A2-B374-45F9-AE02-AD611109610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1:51.291" v="1140" actId="20577"/>
        <pc:sldMkLst>
          <pc:docMk/>
          <pc:sldMk cId="0" sldId="283"/>
        </pc:sldMkLst>
        <pc:spChg chg="add del mod">
          <ac:chgData name="Yilmaz Mustafa" userId="bbcede42-c1b2-43e6-a370-e252b59f6c51" providerId="ADAL" clId="{409BED8A-9B87-4E7B-952F-A5829481FD3D}" dt="2022-02-02T07:18:54.354" v="134" actId="478"/>
          <ac:spMkLst>
            <pc:docMk/>
            <pc:sldMk cId="0" sldId="283"/>
            <ac:spMk id="4" creationId="{B7FE95B9-79E4-40FD-85F5-44AE9408EC9A}"/>
          </ac:spMkLst>
        </pc:spChg>
        <pc:spChg chg="del">
          <ac:chgData name="Yilmaz Mustafa" userId="bbcede42-c1b2-43e6-a370-e252b59f6c51" providerId="ADAL" clId="{409BED8A-9B87-4E7B-952F-A5829481FD3D}" dt="2022-02-02T07:18:51.217" v="133" actId="478"/>
          <ac:spMkLst>
            <pc:docMk/>
            <pc:sldMk cId="0" sldId="283"/>
            <ac:spMk id="9" creationId="{EC1FFC18-0C6E-422D-A6DE-104CCADCA8CB}"/>
          </ac:spMkLst>
        </pc:spChg>
        <pc:spChg chg="add mod">
          <ac:chgData name="Yilmaz Mustafa" userId="bbcede42-c1b2-43e6-a370-e252b59f6c51" providerId="ADAL" clId="{409BED8A-9B87-4E7B-952F-A5829481FD3D}" dt="2022-02-02T07:18:55.510" v="135"/>
          <ac:spMkLst>
            <pc:docMk/>
            <pc:sldMk cId="0" sldId="283"/>
            <ac:spMk id="12" creationId="{045A6F58-0F7E-4F19-8C00-189296047161}"/>
          </ac:spMkLst>
        </pc:spChg>
        <pc:spChg chg="add mod">
          <ac:chgData name="Yilmaz Mustafa" userId="bbcede42-c1b2-43e6-a370-e252b59f6c51" providerId="ADAL" clId="{409BED8A-9B87-4E7B-952F-A5829481FD3D}" dt="2022-02-02T07:18:55.510" v="135"/>
          <ac:spMkLst>
            <pc:docMk/>
            <pc:sldMk cId="0" sldId="283"/>
            <ac:spMk id="13" creationId="{BBD35DFA-6A6A-4D63-AD54-0CF444FC6751}"/>
          </ac:spMkLst>
        </pc:spChg>
        <pc:spChg chg="mod">
          <ac:chgData name="Yilmaz Mustafa" userId="bbcede42-c1b2-43e6-a370-e252b59f6c51" providerId="ADAL" clId="{409BED8A-9B87-4E7B-952F-A5829481FD3D}" dt="2022-02-02T10:21:51.291" v="1140" actId="20577"/>
          <ac:spMkLst>
            <pc:docMk/>
            <pc:sldMk cId="0" sldId="283"/>
            <ac:spMk id="25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51.217" v="133" actId="478"/>
          <ac:picMkLst>
            <pc:docMk/>
            <pc:sldMk cId="0" sldId="283"/>
            <ac:picMk id="7" creationId="{EAF515A4-B7D1-4305-835A-1334D928B62E}"/>
          </ac:picMkLst>
        </pc:picChg>
        <pc:picChg chg="del">
          <ac:chgData name="Yilmaz Mustafa" userId="bbcede42-c1b2-43e6-a370-e252b59f6c51" providerId="ADAL" clId="{409BED8A-9B87-4E7B-952F-A5829481FD3D}" dt="2022-02-02T07:18:51.217" v="133" actId="478"/>
          <ac:picMkLst>
            <pc:docMk/>
            <pc:sldMk cId="0" sldId="283"/>
            <ac:picMk id="8" creationId="{0E37E6AA-C298-4BE6-BA16-0B3863CBD040}"/>
          </ac:picMkLst>
        </pc:picChg>
        <pc:picChg chg="add mod">
          <ac:chgData name="Yilmaz Mustafa" userId="bbcede42-c1b2-43e6-a370-e252b59f6c51" providerId="ADAL" clId="{409BED8A-9B87-4E7B-952F-A5829481FD3D}" dt="2022-02-02T07:18:55.510" v="135"/>
          <ac:picMkLst>
            <pc:docMk/>
            <pc:sldMk cId="0" sldId="283"/>
            <ac:picMk id="10" creationId="{E9EB3CFF-0E9D-4182-9D61-7D90C39DF057}"/>
          </ac:picMkLst>
        </pc:picChg>
        <pc:picChg chg="add mod">
          <ac:chgData name="Yilmaz Mustafa" userId="bbcede42-c1b2-43e6-a370-e252b59f6c51" providerId="ADAL" clId="{409BED8A-9B87-4E7B-952F-A5829481FD3D}" dt="2022-02-02T07:18:55.510" v="135"/>
          <ac:picMkLst>
            <pc:docMk/>
            <pc:sldMk cId="0" sldId="283"/>
            <ac:picMk id="11" creationId="{826E9C67-66DA-4E9C-8588-10BBC3D31A4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3:06.903" v="1144" actId="14100"/>
        <pc:sldMkLst>
          <pc:docMk/>
          <pc:sldMk cId="0" sldId="284"/>
        </pc:sldMkLst>
        <pc:spChg chg="add del mod">
          <ac:chgData name="Yilmaz Mustafa" userId="bbcede42-c1b2-43e6-a370-e252b59f6c51" providerId="ADAL" clId="{409BED8A-9B87-4E7B-952F-A5829481FD3D}" dt="2022-02-02T07:19:06.437" v="138" actId="478"/>
          <ac:spMkLst>
            <pc:docMk/>
            <pc:sldMk cId="0" sldId="284"/>
            <ac:spMk id="4" creationId="{671D6A2E-CA0B-4F54-9C6E-5D5509EC9B90}"/>
          </ac:spMkLst>
        </pc:spChg>
        <pc:spChg chg="del">
          <ac:chgData name="Yilmaz Mustafa" userId="bbcede42-c1b2-43e6-a370-e252b59f6c51" providerId="ADAL" clId="{409BED8A-9B87-4E7B-952F-A5829481FD3D}" dt="2022-02-02T07:19:03.574" v="137" actId="478"/>
          <ac:spMkLst>
            <pc:docMk/>
            <pc:sldMk cId="0" sldId="284"/>
            <ac:spMk id="9" creationId="{FDFF6DC2-2A46-414C-A1BB-A1139397C244}"/>
          </ac:spMkLst>
        </pc:spChg>
        <pc:spChg chg="add mod">
          <ac:chgData name="Yilmaz Mustafa" userId="bbcede42-c1b2-43e6-a370-e252b59f6c51" providerId="ADAL" clId="{409BED8A-9B87-4E7B-952F-A5829481FD3D}" dt="2022-02-02T07:19:09.461" v="139"/>
          <ac:spMkLst>
            <pc:docMk/>
            <pc:sldMk cId="0" sldId="284"/>
            <ac:spMk id="12" creationId="{DE591B0B-F881-4289-8589-587E3E953FB6}"/>
          </ac:spMkLst>
        </pc:spChg>
        <pc:spChg chg="add mod">
          <ac:chgData name="Yilmaz Mustafa" userId="bbcede42-c1b2-43e6-a370-e252b59f6c51" providerId="ADAL" clId="{409BED8A-9B87-4E7B-952F-A5829481FD3D}" dt="2022-02-02T07:19:09.461" v="139"/>
          <ac:spMkLst>
            <pc:docMk/>
            <pc:sldMk cId="0" sldId="284"/>
            <ac:spMk id="13" creationId="{53B46627-2A73-4076-B556-69B4226DA08C}"/>
          </ac:spMkLst>
        </pc:spChg>
        <pc:spChg chg="mod">
          <ac:chgData name="Yilmaz Mustafa" userId="bbcede42-c1b2-43e6-a370-e252b59f6c51" providerId="ADAL" clId="{409BED8A-9B87-4E7B-952F-A5829481FD3D}" dt="2022-02-02T10:23:06.903" v="1144" actId="14100"/>
          <ac:spMkLst>
            <pc:docMk/>
            <pc:sldMk cId="0" sldId="284"/>
            <ac:spMk id="26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03.574" v="137" actId="478"/>
          <ac:picMkLst>
            <pc:docMk/>
            <pc:sldMk cId="0" sldId="284"/>
            <ac:picMk id="7" creationId="{10B97455-94F7-4EA0-A41A-4BB8D114450D}"/>
          </ac:picMkLst>
        </pc:picChg>
        <pc:picChg chg="del mod">
          <ac:chgData name="Yilmaz Mustafa" userId="bbcede42-c1b2-43e6-a370-e252b59f6c51" providerId="ADAL" clId="{409BED8A-9B87-4E7B-952F-A5829481FD3D}" dt="2022-02-02T07:19:03.574" v="137" actId="478"/>
          <ac:picMkLst>
            <pc:docMk/>
            <pc:sldMk cId="0" sldId="284"/>
            <ac:picMk id="8" creationId="{A3E84BC2-AF02-4677-A1C3-63997F0DA5B4}"/>
          </ac:picMkLst>
        </pc:picChg>
        <pc:picChg chg="add mod">
          <ac:chgData name="Yilmaz Mustafa" userId="bbcede42-c1b2-43e6-a370-e252b59f6c51" providerId="ADAL" clId="{409BED8A-9B87-4E7B-952F-A5829481FD3D}" dt="2022-02-02T07:19:09.461" v="139"/>
          <ac:picMkLst>
            <pc:docMk/>
            <pc:sldMk cId="0" sldId="284"/>
            <ac:picMk id="10" creationId="{F26A40F6-0D7C-46AD-B3E1-CF46B7642FBA}"/>
          </ac:picMkLst>
        </pc:picChg>
        <pc:picChg chg="add mod">
          <ac:chgData name="Yilmaz Mustafa" userId="bbcede42-c1b2-43e6-a370-e252b59f6c51" providerId="ADAL" clId="{409BED8A-9B87-4E7B-952F-A5829481FD3D}" dt="2022-02-02T07:19:09.461" v="139"/>
          <ac:picMkLst>
            <pc:docMk/>
            <pc:sldMk cId="0" sldId="284"/>
            <ac:picMk id="11" creationId="{D4E5E135-2A09-4167-A910-65A9B1C3D722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4:18.553" v="1150" actId="20577"/>
        <pc:sldMkLst>
          <pc:docMk/>
          <pc:sldMk cId="0" sldId="285"/>
        </pc:sldMkLst>
        <pc:spChg chg="add del mod">
          <ac:chgData name="Yilmaz Mustafa" userId="bbcede42-c1b2-43e6-a370-e252b59f6c51" providerId="ADAL" clId="{409BED8A-9B87-4E7B-952F-A5829481FD3D}" dt="2022-02-02T07:19:21.421" v="142" actId="478"/>
          <ac:spMkLst>
            <pc:docMk/>
            <pc:sldMk cId="0" sldId="285"/>
            <ac:spMk id="4" creationId="{EABE85B2-46A5-4886-A6C9-79FCCF7897B4}"/>
          </ac:spMkLst>
        </pc:spChg>
        <pc:spChg chg="del">
          <ac:chgData name="Yilmaz Mustafa" userId="bbcede42-c1b2-43e6-a370-e252b59f6c51" providerId="ADAL" clId="{409BED8A-9B87-4E7B-952F-A5829481FD3D}" dt="2022-02-02T07:19:19.193" v="141" actId="478"/>
          <ac:spMkLst>
            <pc:docMk/>
            <pc:sldMk cId="0" sldId="285"/>
            <ac:spMk id="9" creationId="{7D034562-3C05-4C1F-82CC-BFE75781E4D4}"/>
          </ac:spMkLst>
        </pc:spChg>
        <pc:spChg chg="add mod">
          <ac:chgData name="Yilmaz Mustafa" userId="bbcede42-c1b2-43e6-a370-e252b59f6c51" providerId="ADAL" clId="{409BED8A-9B87-4E7B-952F-A5829481FD3D}" dt="2022-02-02T07:19:23.534" v="143"/>
          <ac:spMkLst>
            <pc:docMk/>
            <pc:sldMk cId="0" sldId="285"/>
            <ac:spMk id="12" creationId="{1FEC6D54-1985-44FD-8276-503F879CCBEB}"/>
          </ac:spMkLst>
        </pc:spChg>
        <pc:spChg chg="add mod">
          <ac:chgData name="Yilmaz Mustafa" userId="bbcede42-c1b2-43e6-a370-e252b59f6c51" providerId="ADAL" clId="{409BED8A-9B87-4E7B-952F-A5829481FD3D}" dt="2022-02-02T07:19:23.534" v="143"/>
          <ac:spMkLst>
            <pc:docMk/>
            <pc:sldMk cId="0" sldId="285"/>
            <ac:spMk id="13" creationId="{EE23AB56-2C92-4833-A293-D3D3F6DA634C}"/>
          </ac:spMkLst>
        </pc:spChg>
        <pc:spChg chg="mod">
          <ac:chgData name="Yilmaz Mustafa" userId="bbcede42-c1b2-43e6-a370-e252b59f6c51" providerId="ADAL" clId="{409BED8A-9B87-4E7B-952F-A5829481FD3D}" dt="2022-02-02T10:24:18.553" v="1150" actId="20577"/>
          <ac:spMkLst>
            <pc:docMk/>
            <pc:sldMk cId="0" sldId="285"/>
            <ac:spMk id="27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19.193" v="141" actId="478"/>
          <ac:picMkLst>
            <pc:docMk/>
            <pc:sldMk cId="0" sldId="285"/>
            <ac:picMk id="7" creationId="{CEDF8634-4FFC-4AE5-97ED-29A6EE17F221}"/>
          </ac:picMkLst>
        </pc:picChg>
        <pc:picChg chg="del mod">
          <ac:chgData name="Yilmaz Mustafa" userId="bbcede42-c1b2-43e6-a370-e252b59f6c51" providerId="ADAL" clId="{409BED8A-9B87-4E7B-952F-A5829481FD3D}" dt="2022-02-02T07:19:19.193" v="141" actId="478"/>
          <ac:picMkLst>
            <pc:docMk/>
            <pc:sldMk cId="0" sldId="285"/>
            <ac:picMk id="8" creationId="{954761CA-55FF-4E9A-BDF5-FB61DB4A2312}"/>
          </ac:picMkLst>
        </pc:picChg>
        <pc:picChg chg="add mod">
          <ac:chgData name="Yilmaz Mustafa" userId="bbcede42-c1b2-43e6-a370-e252b59f6c51" providerId="ADAL" clId="{409BED8A-9B87-4E7B-952F-A5829481FD3D}" dt="2022-02-02T07:19:23.534" v="143"/>
          <ac:picMkLst>
            <pc:docMk/>
            <pc:sldMk cId="0" sldId="285"/>
            <ac:picMk id="10" creationId="{7974461A-765F-43BF-B271-2FD99668D326}"/>
          </ac:picMkLst>
        </pc:picChg>
        <pc:picChg chg="add mod">
          <ac:chgData name="Yilmaz Mustafa" userId="bbcede42-c1b2-43e6-a370-e252b59f6c51" providerId="ADAL" clId="{409BED8A-9B87-4E7B-952F-A5829481FD3D}" dt="2022-02-02T07:19:23.534" v="143"/>
          <ac:picMkLst>
            <pc:docMk/>
            <pc:sldMk cId="0" sldId="285"/>
            <ac:picMk id="11" creationId="{EC535E39-F899-46EA-B013-D3FDC812330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8:00.225" v="1186" actId="14100"/>
        <pc:sldMkLst>
          <pc:docMk/>
          <pc:sldMk cId="0" sldId="286"/>
        </pc:sldMkLst>
        <pc:spChg chg="add del mod">
          <ac:chgData name="Yilmaz Mustafa" userId="bbcede42-c1b2-43e6-a370-e252b59f6c51" providerId="ADAL" clId="{409BED8A-9B87-4E7B-952F-A5829481FD3D}" dt="2022-02-02T07:19:40.653" v="146" actId="478"/>
          <ac:spMkLst>
            <pc:docMk/>
            <pc:sldMk cId="0" sldId="286"/>
            <ac:spMk id="4" creationId="{270B1295-24A1-4CF9-B511-BF000FC9E1E3}"/>
          </ac:spMkLst>
        </pc:spChg>
        <pc:spChg chg="del">
          <ac:chgData name="Yilmaz Mustafa" userId="bbcede42-c1b2-43e6-a370-e252b59f6c51" providerId="ADAL" clId="{409BED8A-9B87-4E7B-952F-A5829481FD3D}" dt="2022-02-02T07:19:36.659" v="145" actId="478"/>
          <ac:spMkLst>
            <pc:docMk/>
            <pc:sldMk cId="0" sldId="286"/>
            <ac:spMk id="9" creationId="{05FDA0D0-51DD-49A9-AA3F-6702855EB6EB}"/>
          </ac:spMkLst>
        </pc:spChg>
        <pc:spChg chg="add mod">
          <ac:chgData name="Yilmaz Mustafa" userId="bbcede42-c1b2-43e6-a370-e252b59f6c51" providerId="ADAL" clId="{409BED8A-9B87-4E7B-952F-A5829481FD3D}" dt="2022-02-02T07:19:42.012" v="147"/>
          <ac:spMkLst>
            <pc:docMk/>
            <pc:sldMk cId="0" sldId="286"/>
            <ac:spMk id="12" creationId="{DE80497E-294D-4E12-A473-A7D95F3226F3}"/>
          </ac:spMkLst>
        </pc:spChg>
        <pc:spChg chg="add mod">
          <ac:chgData name="Yilmaz Mustafa" userId="bbcede42-c1b2-43e6-a370-e252b59f6c51" providerId="ADAL" clId="{409BED8A-9B87-4E7B-952F-A5829481FD3D}" dt="2022-02-02T07:19:42.012" v="147"/>
          <ac:spMkLst>
            <pc:docMk/>
            <pc:sldMk cId="0" sldId="286"/>
            <ac:spMk id="13" creationId="{9539012E-A59F-429E-A399-BD919CB666EE}"/>
          </ac:spMkLst>
        </pc:spChg>
        <pc:spChg chg="mod">
          <ac:chgData name="Yilmaz Mustafa" userId="bbcede42-c1b2-43e6-a370-e252b59f6c51" providerId="ADAL" clId="{409BED8A-9B87-4E7B-952F-A5829481FD3D}" dt="2022-02-02T10:28:00.225" v="1186" actId="14100"/>
          <ac:spMkLst>
            <pc:docMk/>
            <pc:sldMk cId="0" sldId="286"/>
            <ac:spMk id="28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36.659" v="145" actId="478"/>
          <ac:picMkLst>
            <pc:docMk/>
            <pc:sldMk cId="0" sldId="286"/>
            <ac:picMk id="7" creationId="{82C90EC5-8032-4AEB-B615-27DD1C9AEE72}"/>
          </ac:picMkLst>
        </pc:picChg>
        <pc:picChg chg="del mod">
          <ac:chgData name="Yilmaz Mustafa" userId="bbcede42-c1b2-43e6-a370-e252b59f6c51" providerId="ADAL" clId="{409BED8A-9B87-4E7B-952F-A5829481FD3D}" dt="2022-02-02T07:19:36.659" v="145" actId="478"/>
          <ac:picMkLst>
            <pc:docMk/>
            <pc:sldMk cId="0" sldId="286"/>
            <ac:picMk id="8" creationId="{7AA2655D-0B10-4134-AF41-1E2E07F4627D}"/>
          </ac:picMkLst>
        </pc:picChg>
        <pc:picChg chg="add mod">
          <ac:chgData name="Yilmaz Mustafa" userId="bbcede42-c1b2-43e6-a370-e252b59f6c51" providerId="ADAL" clId="{409BED8A-9B87-4E7B-952F-A5829481FD3D}" dt="2022-02-02T07:19:42.012" v="147"/>
          <ac:picMkLst>
            <pc:docMk/>
            <pc:sldMk cId="0" sldId="286"/>
            <ac:picMk id="10" creationId="{1DD45D04-DA27-4FD7-A566-730A774AB607}"/>
          </ac:picMkLst>
        </pc:picChg>
        <pc:picChg chg="add mod">
          <ac:chgData name="Yilmaz Mustafa" userId="bbcede42-c1b2-43e6-a370-e252b59f6c51" providerId="ADAL" clId="{409BED8A-9B87-4E7B-952F-A5829481FD3D}" dt="2022-02-02T07:19:42.012" v="147"/>
          <ac:picMkLst>
            <pc:docMk/>
            <pc:sldMk cId="0" sldId="286"/>
            <ac:picMk id="11" creationId="{2D29BC3E-8623-4D0D-8FC7-4A718F53F503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9:21.729" v="1197" actId="20577"/>
        <pc:sldMkLst>
          <pc:docMk/>
          <pc:sldMk cId="0" sldId="287"/>
        </pc:sldMkLst>
        <pc:spChg chg="add del mod">
          <ac:chgData name="Yilmaz Mustafa" userId="bbcede42-c1b2-43e6-a370-e252b59f6c51" providerId="ADAL" clId="{409BED8A-9B87-4E7B-952F-A5829481FD3D}" dt="2022-02-02T07:22:01.280" v="182" actId="478"/>
          <ac:spMkLst>
            <pc:docMk/>
            <pc:sldMk cId="0" sldId="287"/>
            <ac:spMk id="4" creationId="{C327873E-DE69-4DF3-9D2F-82A351F0D2CD}"/>
          </ac:spMkLst>
        </pc:spChg>
        <pc:spChg chg="del">
          <ac:chgData name="Yilmaz Mustafa" userId="bbcede42-c1b2-43e6-a370-e252b59f6c51" providerId="ADAL" clId="{409BED8A-9B87-4E7B-952F-A5829481FD3D}" dt="2022-02-02T07:21:59.024" v="181" actId="478"/>
          <ac:spMkLst>
            <pc:docMk/>
            <pc:sldMk cId="0" sldId="287"/>
            <ac:spMk id="9" creationId="{03B6870B-F35D-4006-AA99-4191DA1E2278}"/>
          </ac:spMkLst>
        </pc:spChg>
        <pc:spChg chg="add mod">
          <ac:chgData name="Yilmaz Mustafa" userId="bbcede42-c1b2-43e6-a370-e252b59f6c51" providerId="ADAL" clId="{409BED8A-9B87-4E7B-952F-A5829481FD3D}" dt="2022-02-02T07:22:02.883" v="183"/>
          <ac:spMkLst>
            <pc:docMk/>
            <pc:sldMk cId="0" sldId="287"/>
            <ac:spMk id="12" creationId="{094E6641-E7A8-4690-A0BD-2EB9E96D3B78}"/>
          </ac:spMkLst>
        </pc:spChg>
        <pc:spChg chg="add mod">
          <ac:chgData name="Yilmaz Mustafa" userId="bbcede42-c1b2-43e6-a370-e252b59f6c51" providerId="ADAL" clId="{409BED8A-9B87-4E7B-952F-A5829481FD3D}" dt="2022-02-02T07:22:02.883" v="183"/>
          <ac:spMkLst>
            <pc:docMk/>
            <pc:sldMk cId="0" sldId="287"/>
            <ac:spMk id="13" creationId="{4739AD55-1742-44B1-A440-4D9FB084D78C}"/>
          </ac:spMkLst>
        </pc:spChg>
        <pc:spChg chg="mod">
          <ac:chgData name="Yilmaz Mustafa" userId="bbcede42-c1b2-43e6-a370-e252b59f6c51" providerId="ADAL" clId="{409BED8A-9B87-4E7B-952F-A5829481FD3D}" dt="2022-02-02T10:29:21.729" v="1197" actId="20577"/>
          <ac:spMkLst>
            <pc:docMk/>
            <pc:sldMk cId="0" sldId="287"/>
            <ac:spMk id="29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1:59.024" v="181" actId="478"/>
          <ac:picMkLst>
            <pc:docMk/>
            <pc:sldMk cId="0" sldId="287"/>
            <ac:picMk id="7" creationId="{A5813C04-E1A6-41E3-BFC4-1E72C563D170}"/>
          </ac:picMkLst>
        </pc:picChg>
        <pc:picChg chg="del mod">
          <ac:chgData name="Yilmaz Mustafa" userId="bbcede42-c1b2-43e6-a370-e252b59f6c51" providerId="ADAL" clId="{409BED8A-9B87-4E7B-952F-A5829481FD3D}" dt="2022-02-02T07:21:59.024" v="181" actId="478"/>
          <ac:picMkLst>
            <pc:docMk/>
            <pc:sldMk cId="0" sldId="287"/>
            <ac:picMk id="8" creationId="{81471C2F-4D13-40C0-B560-54FD49D9FCCB}"/>
          </ac:picMkLst>
        </pc:picChg>
        <pc:picChg chg="add mod">
          <ac:chgData name="Yilmaz Mustafa" userId="bbcede42-c1b2-43e6-a370-e252b59f6c51" providerId="ADAL" clId="{409BED8A-9B87-4E7B-952F-A5829481FD3D}" dt="2022-02-02T07:22:02.883" v="183"/>
          <ac:picMkLst>
            <pc:docMk/>
            <pc:sldMk cId="0" sldId="287"/>
            <ac:picMk id="10" creationId="{EA3CCE5F-DAB1-4379-8473-9EBA72AD525C}"/>
          </ac:picMkLst>
        </pc:picChg>
        <pc:picChg chg="add mod">
          <ac:chgData name="Yilmaz Mustafa" userId="bbcede42-c1b2-43e6-a370-e252b59f6c51" providerId="ADAL" clId="{409BED8A-9B87-4E7B-952F-A5829481FD3D}" dt="2022-02-02T07:22:02.883" v="183"/>
          <ac:picMkLst>
            <pc:docMk/>
            <pc:sldMk cId="0" sldId="287"/>
            <ac:picMk id="11" creationId="{3F6ED58F-BBEB-4D45-BD18-BC5B41371BA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9:35.269" v="1198" actId="20577"/>
        <pc:sldMkLst>
          <pc:docMk/>
          <pc:sldMk cId="0" sldId="288"/>
        </pc:sldMkLst>
        <pc:spChg chg="del">
          <ac:chgData name="Yilmaz Mustafa" userId="bbcede42-c1b2-43e6-a370-e252b59f6c51" providerId="ADAL" clId="{409BED8A-9B87-4E7B-952F-A5829481FD3D}" dt="2022-02-02T07:22:09.092" v="184" actId="478"/>
          <ac:spMkLst>
            <pc:docMk/>
            <pc:sldMk cId="0" sldId="288"/>
            <ac:spMk id="5" creationId="{F4A9D49A-D6A7-422C-9470-D97D5110F884}"/>
          </ac:spMkLst>
        </pc:spChg>
        <pc:spChg chg="add mod">
          <ac:chgData name="Yilmaz Mustafa" userId="bbcede42-c1b2-43e6-a370-e252b59f6c51" providerId="ADAL" clId="{409BED8A-9B87-4E7B-952F-A5829481FD3D}" dt="2022-02-02T07:22:10.837" v="185"/>
          <ac:spMkLst>
            <pc:docMk/>
            <pc:sldMk cId="0" sldId="288"/>
            <ac:spMk id="10" creationId="{36677878-C9E5-47A7-9B0F-A57AE718F3EE}"/>
          </ac:spMkLst>
        </pc:spChg>
        <pc:spChg chg="add mod">
          <ac:chgData name="Yilmaz Mustafa" userId="bbcede42-c1b2-43e6-a370-e252b59f6c51" providerId="ADAL" clId="{409BED8A-9B87-4E7B-952F-A5829481FD3D}" dt="2022-02-02T07:22:10.837" v="185"/>
          <ac:spMkLst>
            <pc:docMk/>
            <pc:sldMk cId="0" sldId="288"/>
            <ac:spMk id="11" creationId="{F1399E97-BDC1-44C5-8EC3-7B6138294A65}"/>
          </ac:spMkLst>
        </pc:spChg>
        <pc:spChg chg="mod">
          <ac:chgData name="Yilmaz Mustafa" userId="bbcede42-c1b2-43e6-a370-e252b59f6c51" providerId="ADAL" clId="{409BED8A-9B87-4E7B-952F-A5829481FD3D}" dt="2022-02-02T10:29:35.269" v="1198" actId="20577"/>
          <ac:spMkLst>
            <pc:docMk/>
            <pc:sldMk cId="0" sldId="288"/>
            <ac:spMk id="298" creationId="{00000000-0000-0000-0000-000000000000}"/>
          </ac:spMkLst>
        </pc:spChg>
        <pc:picChg chg="add mod">
          <ac:chgData name="Yilmaz Mustafa" userId="bbcede42-c1b2-43e6-a370-e252b59f6c51" providerId="ADAL" clId="{409BED8A-9B87-4E7B-952F-A5829481FD3D}" dt="2022-02-02T07:22:10.837" v="185"/>
          <ac:picMkLst>
            <pc:docMk/>
            <pc:sldMk cId="0" sldId="288"/>
            <ac:picMk id="6" creationId="{D7F39252-0639-4850-AB44-6DC6FAD150DE}"/>
          </ac:picMkLst>
        </pc:picChg>
        <pc:picChg chg="del">
          <ac:chgData name="Yilmaz Mustafa" userId="bbcede42-c1b2-43e6-a370-e252b59f6c51" providerId="ADAL" clId="{409BED8A-9B87-4E7B-952F-A5829481FD3D}" dt="2022-02-02T07:22:09.092" v="184" actId="478"/>
          <ac:picMkLst>
            <pc:docMk/>
            <pc:sldMk cId="0" sldId="288"/>
            <ac:picMk id="7" creationId="{67C208DE-8900-4025-AFAB-E749A49FAF14}"/>
          </ac:picMkLst>
        </pc:picChg>
        <pc:picChg chg="del">
          <ac:chgData name="Yilmaz Mustafa" userId="bbcede42-c1b2-43e6-a370-e252b59f6c51" providerId="ADAL" clId="{409BED8A-9B87-4E7B-952F-A5829481FD3D}" dt="2022-02-02T07:22:09.092" v="184" actId="478"/>
          <ac:picMkLst>
            <pc:docMk/>
            <pc:sldMk cId="0" sldId="288"/>
            <ac:picMk id="8" creationId="{77692D3D-2779-4CFA-81B3-07ABAB396A64}"/>
          </ac:picMkLst>
        </pc:picChg>
        <pc:picChg chg="add mod">
          <ac:chgData name="Yilmaz Mustafa" userId="bbcede42-c1b2-43e6-a370-e252b59f6c51" providerId="ADAL" clId="{409BED8A-9B87-4E7B-952F-A5829481FD3D}" dt="2022-02-02T07:22:10.837" v="185"/>
          <ac:picMkLst>
            <pc:docMk/>
            <pc:sldMk cId="0" sldId="288"/>
            <ac:picMk id="9" creationId="{3132BE67-8DB7-4907-9A19-4601CD199E8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0:22.390" v="1226"/>
        <pc:sldMkLst>
          <pc:docMk/>
          <pc:sldMk cId="0" sldId="289"/>
        </pc:sldMkLst>
        <pc:spChg chg="del">
          <ac:chgData name="Yilmaz Mustafa" userId="bbcede42-c1b2-43e6-a370-e252b59f6c51" providerId="ADAL" clId="{409BED8A-9B87-4E7B-952F-A5829481FD3D}" dt="2022-02-02T07:22:16.693" v="187" actId="478"/>
          <ac:spMkLst>
            <pc:docMk/>
            <pc:sldMk cId="0" sldId="289"/>
            <ac:spMk id="5" creationId="{F887C2DC-ADB9-4999-B262-AC951A95427D}"/>
          </ac:spMkLst>
        </pc:spChg>
        <pc:spChg chg="add mod">
          <ac:chgData name="Yilmaz Mustafa" userId="bbcede42-c1b2-43e6-a370-e252b59f6c51" providerId="ADAL" clId="{409BED8A-9B87-4E7B-952F-A5829481FD3D}" dt="2022-02-02T07:22:18.388" v="188"/>
          <ac:spMkLst>
            <pc:docMk/>
            <pc:sldMk cId="0" sldId="289"/>
            <ac:spMk id="10" creationId="{4CC26583-73CE-4370-92F5-B2F99B7D56DC}"/>
          </ac:spMkLst>
        </pc:spChg>
        <pc:spChg chg="add mod">
          <ac:chgData name="Yilmaz Mustafa" userId="bbcede42-c1b2-43e6-a370-e252b59f6c51" providerId="ADAL" clId="{409BED8A-9B87-4E7B-952F-A5829481FD3D}" dt="2022-02-02T07:22:18.388" v="188"/>
          <ac:spMkLst>
            <pc:docMk/>
            <pc:sldMk cId="0" sldId="289"/>
            <ac:spMk id="11" creationId="{999C22FB-87D4-4F01-9603-D5C9CEA49B83}"/>
          </ac:spMkLst>
        </pc:spChg>
        <pc:spChg chg="mod">
          <ac:chgData name="Yilmaz Mustafa" userId="bbcede42-c1b2-43e6-a370-e252b59f6c51" providerId="ADAL" clId="{409BED8A-9B87-4E7B-952F-A5829481FD3D}" dt="2022-02-02T10:30:22.390" v="1226"/>
          <ac:spMkLst>
            <pc:docMk/>
            <pc:sldMk cId="0" sldId="289"/>
            <ac:spMk id="30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16.693" v="187" actId="478"/>
          <ac:picMkLst>
            <pc:docMk/>
            <pc:sldMk cId="0" sldId="289"/>
            <ac:picMk id="6" creationId="{6F53A58E-87EE-47CB-83EF-655412EEADA2}"/>
          </ac:picMkLst>
        </pc:picChg>
        <pc:picChg chg="del mod">
          <ac:chgData name="Yilmaz Mustafa" userId="bbcede42-c1b2-43e6-a370-e252b59f6c51" providerId="ADAL" clId="{409BED8A-9B87-4E7B-952F-A5829481FD3D}" dt="2022-02-02T07:22:16.693" v="187" actId="478"/>
          <ac:picMkLst>
            <pc:docMk/>
            <pc:sldMk cId="0" sldId="289"/>
            <ac:picMk id="7" creationId="{5487E939-1A32-45AB-9FB0-91C2A5F3C60B}"/>
          </ac:picMkLst>
        </pc:picChg>
        <pc:picChg chg="add mod">
          <ac:chgData name="Yilmaz Mustafa" userId="bbcede42-c1b2-43e6-a370-e252b59f6c51" providerId="ADAL" clId="{409BED8A-9B87-4E7B-952F-A5829481FD3D}" dt="2022-02-02T07:22:18.388" v="188"/>
          <ac:picMkLst>
            <pc:docMk/>
            <pc:sldMk cId="0" sldId="289"/>
            <ac:picMk id="8" creationId="{329B0D44-BAD8-430D-A979-3D468E29F773}"/>
          </ac:picMkLst>
        </pc:picChg>
        <pc:picChg chg="add mod">
          <ac:chgData name="Yilmaz Mustafa" userId="bbcede42-c1b2-43e6-a370-e252b59f6c51" providerId="ADAL" clId="{409BED8A-9B87-4E7B-952F-A5829481FD3D}" dt="2022-02-02T07:22:18.388" v="188"/>
          <ac:picMkLst>
            <pc:docMk/>
            <pc:sldMk cId="0" sldId="289"/>
            <ac:picMk id="9" creationId="{10453C42-5FA2-41CE-8CD6-3B81C2607C7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0:33.637" v="1227" actId="20577"/>
        <pc:sldMkLst>
          <pc:docMk/>
          <pc:sldMk cId="0" sldId="290"/>
        </pc:sldMkLst>
        <pc:spChg chg="del">
          <ac:chgData name="Yilmaz Mustafa" userId="bbcede42-c1b2-43e6-a370-e252b59f6c51" providerId="ADAL" clId="{409BED8A-9B87-4E7B-952F-A5829481FD3D}" dt="2022-02-02T07:22:27.415" v="190" actId="478"/>
          <ac:spMkLst>
            <pc:docMk/>
            <pc:sldMk cId="0" sldId="290"/>
            <ac:spMk id="5" creationId="{C80057BD-733F-4004-8EAE-36A8D7A3B360}"/>
          </ac:spMkLst>
        </pc:spChg>
        <pc:spChg chg="add mod">
          <ac:chgData name="Yilmaz Mustafa" userId="bbcede42-c1b2-43e6-a370-e252b59f6c51" providerId="ADAL" clId="{409BED8A-9B87-4E7B-952F-A5829481FD3D}" dt="2022-02-02T07:22:28.925" v="191"/>
          <ac:spMkLst>
            <pc:docMk/>
            <pc:sldMk cId="0" sldId="290"/>
            <ac:spMk id="10" creationId="{6BF434CD-449D-4AD8-AB3B-402A37F8BB26}"/>
          </ac:spMkLst>
        </pc:spChg>
        <pc:spChg chg="add mod">
          <ac:chgData name="Yilmaz Mustafa" userId="bbcede42-c1b2-43e6-a370-e252b59f6c51" providerId="ADAL" clId="{409BED8A-9B87-4E7B-952F-A5829481FD3D}" dt="2022-02-02T07:22:28.925" v="191"/>
          <ac:spMkLst>
            <pc:docMk/>
            <pc:sldMk cId="0" sldId="290"/>
            <ac:spMk id="11" creationId="{EDF42236-A2FE-478A-B6F8-4CB80548E39B}"/>
          </ac:spMkLst>
        </pc:spChg>
        <pc:spChg chg="mod">
          <ac:chgData name="Yilmaz Mustafa" userId="bbcede42-c1b2-43e6-a370-e252b59f6c51" providerId="ADAL" clId="{409BED8A-9B87-4E7B-952F-A5829481FD3D}" dt="2022-02-02T10:30:33.637" v="1227" actId="20577"/>
          <ac:spMkLst>
            <pc:docMk/>
            <pc:sldMk cId="0" sldId="290"/>
            <ac:spMk id="31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27.415" v="190" actId="478"/>
          <ac:picMkLst>
            <pc:docMk/>
            <pc:sldMk cId="0" sldId="290"/>
            <ac:picMk id="6" creationId="{18851632-8F1C-4D4C-9DAA-40F06A606F97}"/>
          </ac:picMkLst>
        </pc:picChg>
        <pc:picChg chg="del mod">
          <ac:chgData name="Yilmaz Mustafa" userId="bbcede42-c1b2-43e6-a370-e252b59f6c51" providerId="ADAL" clId="{409BED8A-9B87-4E7B-952F-A5829481FD3D}" dt="2022-02-02T07:22:27.415" v="190" actId="478"/>
          <ac:picMkLst>
            <pc:docMk/>
            <pc:sldMk cId="0" sldId="290"/>
            <ac:picMk id="7" creationId="{FEDCD260-87D0-43AE-B83E-8D828D294B14}"/>
          </ac:picMkLst>
        </pc:picChg>
        <pc:picChg chg="add mod">
          <ac:chgData name="Yilmaz Mustafa" userId="bbcede42-c1b2-43e6-a370-e252b59f6c51" providerId="ADAL" clId="{409BED8A-9B87-4E7B-952F-A5829481FD3D}" dt="2022-02-02T07:22:28.925" v="191"/>
          <ac:picMkLst>
            <pc:docMk/>
            <pc:sldMk cId="0" sldId="290"/>
            <ac:picMk id="8" creationId="{A92DEAA4-AB79-4109-8F93-69292CD630CF}"/>
          </ac:picMkLst>
        </pc:picChg>
        <pc:picChg chg="add mod">
          <ac:chgData name="Yilmaz Mustafa" userId="bbcede42-c1b2-43e6-a370-e252b59f6c51" providerId="ADAL" clId="{409BED8A-9B87-4E7B-952F-A5829481FD3D}" dt="2022-02-02T07:22:28.925" v="191"/>
          <ac:picMkLst>
            <pc:docMk/>
            <pc:sldMk cId="0" sldId="290"/>
            <ac:picMk id="9" creationId="{5C828C3B-1A57-4C3E-8DD7-703776779F8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1:10.102" v="1265" actId="20577"/>
        <pc:sldMkLst>
          <pc:docMk/>
          <pc:sldMk cId="0" sldId="291"/>
        </pc:sldMkLst>
        <pc:spChg chg="del">
          <ac:chgData name="Yilmaz Mustafa" userId="bbcede42-c1b2-43e6-a370-e252b59f6c51" providerId="ADAL" clId="{409BED8A-9B87-4E7B-952F-A5829481FD3D}" dt="2022-02-02T07:22:34.290" v="193" actId="478"/>
          <ac:spMkLst>
            <pc:docMk/>
            <pc:sldMk cId="0" sldId="291"/>
            <ac:spMk id="5" creationId="{F599942E-5E13-4F98-B8F5-C71BB68DD2C8}"/>
          </ac:spMkLst>
        </pc:spChg>
        <pc:spChg chg="add mod">
          <ac:chgData name="Yilmaz Mustafa" userId="bbcede42-c1b2-43e6-a370-e252b59f6c51" providerId="ADAL" clId="{409BED8A-9B87-4E7B-952F-A5829481FD3D}" dt="2022-02-02T07:22:35.899" v="194"/>
          <ac:spMkLst>
            <pc:docMk/>
            <pc:sldMk cId="0" sldId="291"/>
            <ac:spMk id="10" creationId="{1060E8A6-991A-408C-9D66-F294CACF4A85}"/>
          </ac:spMkLst>
        </pc:spChg>
        <pc:spChg chg="add mod">
          <ac:chgData name="Yilmaz Mustafa" userId="bbcede42-c1b2-43e6-a370-e252b59f6c51" providerId="ADAL" clId="{409BED8A-9B87-4E7B-952F-A5829481FD3D}" dt="2022-02-02T07:22:35.899" v="194"/>
          <ac:spMkLst>
            <pc:docMk/>
            <pc:sldMk cId="0" sldId="291"/>
            <ac:spMk id="11" creationId="{59686015-5EA6-4764-A546-213F5DC35ADD}"/>
          </ac:spMkLst>
        </pc:spChg>
        <pc:spChg chg="mod">
          <ac:chgData name="Yilmaz Mustafa" userId="bbcede42-c1b2-43e6-a370-e252b59f6c51" providerId="ADAL" clId="{409BED8A-9B87-4E7B-952F-A5829481FD3D}" dt="2022-02-02T10:31:10.102" v="1265" actId="20577"/>
          <ac:spMkLst>
            <pc:docMk/>
            <pc:sldMk cId="0" sldId="291"/>
            <ac:spMk id="31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34.290" v="193" actId="478"/>
          <ac:picMkLst>
            <pc:docMk/>
            <pc:sldMk cId="0" sldId="291"/>
            <ac:picMk id="6" creationId="{5D41F1E8-D512-4FE1-9069-ABB9D1AE9477}"/>
          </ac:picMkLst>
        </pc:picChg>
        <pc:picChg chg="del mod">
          <ac:chgData name="Yilmaz Mustafa" userId="bbcede42-c1b2-43e6-a370-e252b59f6c51" providerId="ADAL" clId="{409BED8A-9B87-4E7B-952F-A5829481FD3D}" dt="2022-02-02T07:22:34.290" v="193" actId="478"/>
          <ac:picMkLst>
            <pc:docMk/>
            <pc:sldMk cId="0" sldId="291"/>
            <ac:picMk id="7" creationId="{DD716332-B4E7-4CF7-ABBC-4884A8DCC8BC}"/>
          </ac:picMkLst>
        </pc:picChg>
        <pc:picChg chg="add mod">
          <ac:chgData name="Yilmaz Mustafa" userId="bbcede42-c1b2-43e6-a370-e252b59f6c51" providerId="ADAL" clId="{409BED8A-9B87-4E7B-952F-A5829481FD3D}" dt="2022-02-02T07:22:35.899" v="194"/>
          <ac:picMkLst>
            <pc:docMk/>
            <pc:sldMk cId="0" sldId="291"/>
            <ac:picMk id="8" creationId="{18CE486E-2AAE-4434-92A3-F05B4AB39763}"/>
          </ac:picMkLst>
        </pc:picChg>
        <pc:picChg chg="add mod">
          <ac:chgData name="Yilmaz Mustafa" userId="bbcede42-c1b2-43e6-a370-e252b59f6c51" providerId="ADAL" clId="{409BED8A-9B87-4E7B-952F-A5829481FD3D}" dt="2022-02-02T07:22:35.899" v="194"/>
          <ac:picMkLst>
            <pc:docMk/>
            <pc:sldMk cId="0" sldId="291"/>
            <ac:picMk id="9" creationId="{B370561C-4E8D-4FE6-A16D-0E273435602F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2:03.024" v="1285" actId="115"/>
        <pc:sldMkLst>
          <pc:docMk/>
          <pc:sldMk cId="0" sldId="292"/>
        </pc:sldMkLst>
        <pc:spChg chg="add del mod">
          <ac:chgData name="Yilmaz Mustafa" userId="bbcede42-c1b2-43e6-a370-e252b59f6c51" providerId="ADAL" clId="{409BED8A-9B87-4E7B-952F-A5829481FD3D}" dt="2022-02-02T07:22:48.934" v="198" actId="478"/>
          <ac:spMkLst>
            <pc:docMk/>
            <pc:sldMk cId="0" sldId="292"/>
            <ac:spMk id="4" creationId="{AAD6D637-D613-4105-8487-7DDF955A815F}"/>
          </ac:spMkLst>
        </pc:spChg>
        <pc:spChg chg="del">
          <ac:chgData name="Yilmaz Mustafa" userId="bbcede42-c1b2-43e6-a370-e252b59f6c51" providerId="ADAL" clId="{409BED8A-9B87-4E7B-952F-A5829481FD3D}" dt="2022-02-02T07:22:45.426" v="197" actId="478"/>
          <ac:spMkLst>
            <pc:docMk/>
            <pc:sldMk cId="0" sldId="292"/>
            <ac:spMk id="8" creationId="{DD4B322E-4F04-450C-BBCF-956F25944687}"/>
          </ac:spMkLst>
        </pc:spChg>
        <pc:spChg chg="add del mod">
          <ac:chgData name="Yilmaz Mustafa" userId="bbcede42-c1b2-43e6-a370-e252b59f6c51" providerId="ADAL" clId="{409BED8A-9B87-4E7B-952F-A5829481FD3D}" dt="2022-02-02T07:22:44.247" v="196"/>
          <ac:spMkLst>
            <pc:docMk/>
            <pc:sldMk cId="0" sldId="292"/>
            <ac:spMk id="11" creationId="{28EC7705-F047-425B-AB91-A54BC9443B53}"/>
          </ac:spMkLst>
        </pc:spChg>
        <pc:spChg chg="add del mod">
          <ac:chgData name="Yilmaz Mustafa" userId="bbcede42-c1b2-43e6-a370-e252b59f6c51" providerId="ADAL" clId="{409BED8A-9B87-4E7B-952F-A5829481FD3D}" dt="2022-02-02T07:22:44.247" v="196"/>
          <ac:spMkLst>
            <pc:docMk/>
            <pc:sldMk cId="0" sldId="292"/>
            <ac:spMk id="12" creationId="{E9DC000C-5599-4561-B81F-4F3015BE6D54}"/>
          </ac:spMkLst>
        </pc:spChg>
        <pc:spChg chg="add mod">
          <ac:chgData name="Yilmaz Mustafa" userId="bbcede42-c1b2-43e6-a370-e252b59f6c51" providerId="ADAL" clId="{409BED8A-9B87-4E7B-952F-A5829481FD3D}" dt="2022-02-02T07:22:50.086" v="199"/>
          <ac:spMkLst>
            <pc:docMk/>
            <pc:sldMk cId="0" sldId="292"/>
            <ac:spMk id="16" creationId="{54EE14C9-CC82-4499-83AC-B38AEE6480DB}"/>
          </ac:spMkLst>
        </pc:spChg>
        <pc:spChg chg="add mod">
          <ac:chgData name="Yilmaz Mustafa" userId="bbcede42-c1b2-43e6-a370-e252b59f6c51" providerId="ADAL" clId="{409BED8A-9B87-4E7B-952F-A5829481FD3D}" dt="2022-02-02T07:22:50.086" v="199"/>
          <ac:spMkLst>
            <pc:docMk/>
            <pc:sldMk cId="0" sldId="292"/>
            <ac:spMk id="17" creationId="{4BB5AEEC-4CC4-4877-998F-C9C35A1813CD}"/>
          </ac:spMkLst>
        </pc:spChg>
        <pc:spChg chg="mod">
          <ac:chgData name="Yilmaz Mustafa" userId="bbcede42-c1b2-43e6-a370-e252b59f6c51" providerId="ADAL" clId="{409BED8A-9B87-4E7B-952F-A5829481FD3D}" dt="2022-02-02T10:32:03.024" v="1285" actId="115"/>
          <ac:spMkLst>
            <pc:docMk/>
            <pc:sldMk cId="0" sldId="292"/>
            <ac:spMk id="32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45.426" v="197" actId="478"/>
          <ac:picMkLst>
            <pc:docMk/>
            <pc:sldMk cId="0" sldId="292"/>
            <ac:picMk id="6" creationId="{C636989F-535A-418D-8DC3-0B6193ADE076}"/>
          </ac:picMkLst>
        </pc:picChg>
        <pc:picChg chg="del">
          <ac:chgData name="Yilmaz Mustafa" userId="bbcede42-c1b2-43e6-a370-e252b59f6c51" providerId="ADAL" clId="{409BED8A-9B87-4E7B-952F-A5829481FD3D}" dt="2022-02-02T07:22:45.426" v="197" actId="478"/>
          <ac:picMkLst>
            <pc:docMk/>
            <pc:sldMk cId="0" sldId="292"/>
            <ac:picMk id="7" creationId="{26BDED1C-BC83-4027-83D9-944418401A9C}"/>
          </ac:picMkLst>
        </pc:picChg>
        <pc:picChg chg="add del mod">
          <ac:chgData name="Yilmaz Mustafa" userId="bbcede42-c1b2-43e6-a370-e252b59f6c51" providerId="ADAL" clId="{409BED8A-9B87-4E7B-952F-A5829481FD3D}" dt="2022-02-02T07:22:44.247" v="196"/>
          <ac:picMkLst>
            <pc:docMk/>
            <pc:sldMk cId="0" sldId="292"/>
            <ac:picMk id="9" creationId="{2D49B07A-B666-47FC-898B-726F1685B334}"/>
          </ac:picMkLst>
        </pc:picChg>
        <pc:picChg chg="add del mod">
          <ac:chgData name="Yilmaz Mustafa" userId="bbcede42-c1b2-43e6-a370-e252b59f6c51" providerId="ADAL" clId="{409BED8A-9B87-4E7B-952F-A5829481FD3D}" dt="2022-02-02T07:22:44.247" v="196"/>
          <ac:picMkLst>
            <pc:docMk/>
            <pc:sldMk cId="0" sldId="292"/>
            <ac:picMk id="10" creationId="{77B53CE1-10ED-40E8-BF72-8574F6C041F7}"/>
          </ac:picMkLst>
        </pc:picChg>
        <pc:picChg chg="add mod">
          <ac:chgData name="Yilmaz Mustafa" userId="bbcede42-c1b2-43e6-a370-e252b59f6c51" providerId="ADAL" clId="{409BED8A-9B87-4E7B-952F-A5829481FD3D}" dt="2022-02-02T07:22:50.086" v="199"/>
          <ac:picMkLst>
            <pc:docMk/>
            <pc:sldMk cId="0" sldId="292"/>
            <ac:picMk id="14" creationId="{78E8C4B1-FA97-422F-A6B2-B8DD733E94D2}"/>
          </ac:picMkLst>
        </pc:picChg>
        <pc:picChg chg="add mod">
          <ac:chgData name="Yilmaz Mustafa" userId="bbcede42-c1b2-43e6-a370-e252b59f6c51" providerId="ADAL" clId="{409BED8A-9B87-4E7B-952F-A5829481FD3D}" dt="2022-02-02T07:22:50.086" v="199"/>
          <ac:picMkLst>
            <pc:docMk/>
            <pc:sldMk cId="0" sldId="292"/>
            <ac:picMk id="15" creationId="{09DE2B35-94AD-4802-80DF-2C16C32CD95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3:11.499" v="1312" actId="20577"/>
        <pc:sldMkLst>
          <pc:docMk/>
          <pc:sldMk cId="0" sldId="293"/>
        </pc:sldMkLst>
        <pc:spChg chg="add del mod">
          <ac:chgData name="Yilmaz Mustafa" userId="bbcede42-c1b2-43e6-a370-e252b59f6c51" providerId="ADAL" clId="{409BED8A-9B87-4E7B-952F-A5829481FD3D}" dt="2022-02-02T07:22:57.720" v="202" actId="478"/>
          <ac:spMkLst>
            <pc:docMk/>
            <pc:sldMk cId="0" sldId="293"/>
            <ac:spMk id="4" creationId="{A0A6666C-BB21-4480-8529-1AC726CBEA5A}"/>
          </ac:spMkLst>
        </pc:spChg>
        <pc:spChg chg="del">
          <ac:chgData name="Yilmaz Mustafa" userId="bbcede42-c1b2-43e6-a370-e252b59f6c51" providerId="ADAL" clId="{409BED8A-9B87-4E7B-952F-A5829481FD3D}" dt="2022-02-02T07:22:55.129" v="201" actId="478"/>
          <ac:spMkLst>
            <pc:docMk/>
            <pc:sldMk cId="0" sldId="293"/>
            <ac:spMk id="8" creationId="{7641918C-3A06-4DB2-9728-64A3FEE601D6}"/>
          </ac:spMkLst>
        </pc:spChg>
        <pc:spChg chg="add mod">
          <ac:chgData name="Yilmaz Mustafa" userId="bbcede42-c1b2-43e6-a370-e252b59f6c51" providerId="ADAL" clId="{409BED8A-9B87-4E7B-952F-A5829481FD3D}" dt="2022-02-02T07:22:58.888" v="203"/>
          <ac:spMkLst>
            <pc:docMk/>
            <pc:sldMk cId="0" sldId="293"/>
            <ac:spMk id="12" creationId="{E95E115E-FE1F-478F-94B7-09A01CDE59EF}"/>
          </ac:spMkLst>
        </pc:spChg>
        <pc:spChg chg="add mod">
          <ac:chgData name="Yilmaz Mustafa" userId="bbcede42-c1b2-43e6-a370-e252b59f6c51" providerId="ADAL" clId="{409BED8A-9B87-4E7B-952F-A5829481FD3D}" dt="2022-02-02T07:22:58.888" v="203"/>
          <ac:spMkLst>
            <pc:docMk/>
            <pc:sldMk cId="0" sldId="293"/>
            <ac:spMk id="13" creationId="{3E55C58F-E6EA-4B36-A6B5-C042E41ADCC5}"/>
          </ac:spMkLst>
        </pc:spChg>
        <pc:spChg chg="mod">
          <ac:chgData name="Yilmaz Mustafa" userId="bbcede42-c1b2-43e6-a370-e252b59f6c51" providerId="ADAL" clId="{409BED8A-9B87-4E7B-952F-A5829481FD3D}" dt="2022-02-02T10:33:11.499" v="1312" actId="20577"/>
          <ac:spMkLst>
            <pc:docMk/>
            <pc:sldMk cId="0" sldId="293"/>
            <ac:spMk id="33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55.129" v="201" actId="478"/>
          <ac:picMkLst>
            <pc:docMk/>
            <pc:sldMk cId="0" sldId="293"/>
            <ac:picMk id="6" creationId="{F436A841-4122-4569-8463-4BF96AB62CB6}"/>
          </ac:picMkLst>
        </pc:picChg>
        <pc:picChg chg="del mod">
          <ac:chgData name="Yilmaz Mustafa" userId="bbcede42-c1b2-43e6-a370-e252b59f6c51" providerId="ADAL" clId="{409BED8A-9B87-4E7B-952F-A5829481FD3D}" dt="2022-02-02T07:22:55.129" v="201" actId="478"/>
          <ac:picMkLst>
            <pc:docMk/>
            <pc:sldMk cId="0" sldId="293"/>
            <ac:picMk id="7" creationId="{D47D5344-EE9E-44CB-846A-2AC92ECEC3DF}"/>
          </ac:picMkLst>
        </pc:picChg>
        <pc:picChg chg="add mod">
          <ac:chgData name="Yilmaz Mustafa" userId="bbcede42-c1b2-43e6-a370-e252b59f6c51" providerId="ADAL" clId="{409BED8A-9B87-4E7B-952F-A5829481FD3D}" dt="2022-02-02T07:22:58.888" v="203"/>
          <ac:picMkLst>
            <pc:docMk/>
            <pc:sldMk cId="0" sldId="293"/>
            <ac:picMk id="10" creationId="{09DEDE5C-52A5-475C-9783-AEA571658B14}"/>
          </ac:picMkLst>
        </pc:picChg>
        <pc:picChg chg="add mod">
          <ac:chgData name="Yilmaz Mustafa" userId="bbcede42-c1b2-43e6-a370-e252b59f6c51" providerId="ADAL" clId="{409BED8A-9B87-4E7B-952F-A5829481FD3D}" dt="2022-02-02T07:22:58.888" v="203"/>
          <ac:picMkLst>
            <pc:docMk/>
            <pc:sldMk cId="0" sldId="293"/>
            <ac:picMk id="11" creationId="{6FCDAA77-57C4-438B-9E90-DAE4C392FA4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5:18.765" v="228" actId="1076"/>
        <pc:sldMkLst>
          <pc:docMk/>
          <pc:sldMk cId="0" sldId="294"/>
        </pc:sldMkLst>
        <pc:spChg chg="del">
          <ac:chgData name="Yilmaz Mustafa" userId="bbcede42-c1b2-43e6-a370-e252b59f6c51" providerId="ADAL" clId="{409BED8A-9B87-4E7B-952F-A5829481FD3D}" dt="2022-02-02T07:23:04.470" v="205" actId="478"/>
          <ac:spMkLst>
            <pc:docMk/>
            <pc:sldMk cId="0" sldId="294"/>
            <ac:spMk id="7" creationId="{19EB2B10-1DA2-4142-A44E-86CE1EBA1B23}"/>
          </ac:spMkLst>
        </pc:spChg>
        <pc:spChg chg="add mod">
          <ac:chgData name="Yilmaz Mustafa" userId="bbcede42-c1b2-43e6-a370-e252b59f6c51" providerId="ADAL" clId="{409BED8A-9B87-4E7B-952F-A5829481FD3D}" dt="2022-02-02T07:23:28.259" v="211" actId="20577"/>
          <ac:spMkLst>
            <pc:docMk/>
            <pc:sldMk cId="0" sldId="294"/>
            <ac:spMk id="10" creationId="{AC7DD325-8686-4B21-9EEB-AB41C77F2849}"/>
          </ac:spMkLst>
        </pc:spChg>
        <pc:spChg chg="add mod">
          <ac:chgData name="Yilmaz Mustafa" userId="bbcede42-c1b2-43e6-a370-e252b59f6c51" providerId="ADAL" clId="{409BED8A-9B87-4E7B-952F-A5829481FD3D}" dt="2022-02-02T07:23:05.768" v="206"/>
          <ac:spMkLst>
            <pc:docMk/>
            <pc:sldMk cId="0" sldId="294"/>
            <ac:spMk id="11" creationId="{361716F2-4CB8-4554-A0EC-91ECE99E3520}"/>
          </ac:spMkLst>
        </pc:spChg>
        <pc:picChg chg="del">
          <ac:chgData name="Yilmaz Mustafa" userId="bbcede42-c1b2-43e6-a370-e252b59f6c51" providerId="ADAL" clId="{409BED8A-9B87-4E7B-952F-A5829481FD3D}" dt="2022-02-02T07:23:04.470" v="205" actId="478"/>
          <ac:picMkLst>
            <pc:docMk/>
            <pc:sldMk cId="0" sldId="294"/>
            <ac:picMk id="5" creationId="{94966657-E33C-4AB2-BAC1-F804695B61DD}"/>
          </ac:picMkLst>
        </pc:picChg>
        <pc:picChg chg="del mod">
          <ac:chgData name="Yilmaz Mustafa" userId="bbcede42-c1b2-43e6-a370-e252b59f6c51" providerId="ADAL" clId="{409BED8A-9B87-4E7B-952F-A5829481FD3D}" dt="2022-02-02T07:23:04.470" v="205" actId="478"/>
          <ac:picMkLst>
            <pc:docMk/>
            <pc:sldMk cId="0" sldId="294"/>
            <ac:picMk id="6" creationId="{3018062E-D99D-4927-93E6-796BB085C74B}"/>
          </ac:picMkLst>
        </pc:picChg>
        <pc:picChg chg="add mod">
          <ac:chgData name="Yilmaz Mustafa" userId="bbcede42-c1b2-43e6-a370-e252b59f6c51" providerId="ADAL" clId="{409BED8A-9B87-4E7B-952F-A5829481FD3D}" dt="2022-02-02T07:23:05.768" v="206"/>
          <ac:picMkLst>
            <pc:docMk/>
            <pc:sldMk cId="0" sldId="294"/>
            <ac:picMk id="8" creationId="{6C93B995-A605-446F-BEBE-05216C4DCB81}"/>
          </ac:picMkLst>
        </pc:picChg>
        <pc:picChg chg="add mod">
          <ac:chgData name="Yilmaz Mustafa" userId="bbcede42-c1b2-43e6-a370-e252b59f6c51" providerId="ADAL" clId="{409BED8A-9B87-4E7B-952F-A5829481FD3D}" dt="2022-02-02T07:25:18.765" v="228" actId="1076"/>
          <ac:picMkLst>
            <pc:docMk/>
            <pc:sldMk cId="0" sldId="294"/>
            <ac:picMk id="9" creationId="{90C5B91C-4A5F-429F-9D48-2C9EEB8C904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5:37.965" v="1355" actId="20577"/>
        <pc:sldMkLst>
          <pc:docMk/>
          <pc:sldMk cId="0" sldId="295"/>
        </pc:sldMkLst>
        <pc:spChg chg="add del mod">
          <ac:chgData name="Yilmaz Mustafa" userId="bbcede42-c1b2-43e6-a370-e252b59f6c51" providerId="ADAL" clId="{409BED8A-9B87-4E7B-952F-A5829481FD3D}" dt="2022-02-02T07:23:13.542" v="209" actId="478"/>
          <ac:spMkLst>
            <pc:docMk/>
            <pc:sldMk cId="0" sldId="295"/>
            <ac:spMk id="4" creationId="{4DEC876D-F5D9-4759-9FA0-4FF2ECD86D0A}"/>
          </ac:spMkLst>
        </pc:spChg>
        <pc:spChg chg="del">
          <ac:chgData name="Yilmaz Mustafa" userId="bbcede42-c1b2-43e6-a370-e252b59f6c51" providerId="ADAL" clId="{409BED8A-9B87-4E7B-952F-A5829481FD3D}" dt="2022-02-02T07:23:11.565" v="208" actId="478"/>
          <ac:spMkLst>
            <pc:docMk/>
            <pc:sldMk cId="0" sldId="295"/>
            <ac:spMk id="8" creationId="{0645A91E-FF36-4D58-8F25-0234953ECE3B}"/>
          </ac:spMkLst>
        </pc:spChg>
        <pc:spChg chg="add mod">
          <ac:chgData name="Yilmaz Mustafa" userId="bbcede42-c1b2-43e6-a370-e252b59f6c51" providerId="ADAL" clId="{409BED8A-9B87-4E7B-952F-A5829481FD3D}" dt="2022-02-02T07:23:40.546" v="214" actId="20577"/>
          <ac:spMkLst>
            <pc:docMk/>
            <pc:sldMk cId="0" sldId="295"/>
            <ac:spMk id="12" creationId="{14D1E237-3E83-40A5-AA47-4C774808B665}"/>
          </ac:spMkLst>
        </pc:spChg>
        <pc:spChg chg="add mod">
          <ac:chgData name="Yilmaz Mustafa" userId="bbcede42-c1b2-43e6-a370-e252b59f6c51" providerId="ADAL" clId="{409BED8A-9B87-4E7B-952F-A5829481FD3D}" dt="2022-02-02T07:23:14.779" v="210"/>
          <ac:spMkLst>
            <pc:docMk/>
            <pc:sldMk cId="0" sldId="295"/>
            <ac:spMk id="13" creationId="{3C7793B6-D1BB-423E-9188-21A2FF690293}"/>
          </ac:spMkLst>
        </pc:spChg>
        <pc:spChg chg="mod">
          <ac:chgData name="Yilmaz Mustafa" userId="bbcede42-c1b2-43e6-a370-e252b59f6c51" providerId="ADAL" clId="{409BED8A-9B87-4E7B-952F-A5829481FD3D}" dt="2022-02-02T10:35:37.965" v="1355" actId="20577"/>
          <ac:spMkLst>
            <pc:docMk/>
            <pc:sldMk cId="0" sldId="295"/>
            <ac:spMk id="35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3:11.565" v="208" actId="478"/>
          <ac:picMkLst>
            <pc:docMk/>
            <pc:sldMk cId="0" sldId="295"/>
            <ac:picMk id="6" creationId="{104110A8-549C-42C4-AC4A-322DC4B49E09}"/>
          </ac:picMkLst>
        </pc:picChg>
        <pc:picChg chg="del mod">
          <ac:chgData name="Yilmaz Mustafa" userId="bbcede42-c1b2-43e6-a370-e252b59f6c51" providerId="ADAL" clId="{409BED8A-9B87-4E7B-952F-A5829481FD3D}" dt="2022-02-02T07:23:11.565" v="208" actId="478"/>
          <ac:picMkLst>
            <pc:docMk/>
            <pc:sldMk cId="0" sldId="295"/>
            <ac:picMk id="7" creationId="{539942A7-745E-45FA-863D-0080EE302EC0}"/>
          </ac:picMkLst>
        </pc:picChg>
        <pc:picChg chg="add mod">
          <ac:chgData name="Yilmaz Mustafa" userId="bbcede42-c1b2-43e6-a370-e252b59f6c51" providerId="ADAL" clId="{409BED8A-9B87-4E7B-952F-A5829481FD3D}" dt="2022-02-02T07:23:14.779" v="210"/>
          <ac:picMkLst>
            <pc:docMk/>
            <pc:sldMk cId="0" sldId="295"/>
            <ac:picMk id="10" creationId="{32667838-AEBD-4500-9944-34CA073FA4DA}"/>
          </ac:picMkLst>
        </pc:picChg>
        <pc:picChg chg="add mod">
          <ac:chgData name="Yilmaz Mustafa" userId="bbcede42-c1b2-43e6-a370-e252b59f6c51" providerId="ADAL" clId="{409BED8A-9B87-4E7B-952F-A5829481FD3D}" dt="2022-02-02T07:23:14.779" v="210"/>
          <ac:picMkLst>
            <pc:docMk/>
            <pc:sldMk cId="0" sldId="295"/>
            <ac:picMk id="11" creationId="{8390137B-C570-4475-8E70-6054700BC6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6:20.003" v="1367" actId="14100"/>
        <pc:sldMkLst>
          <pc:docMk/>
          <pc:sldMk cId="0" sldId="296"/>
        </pc:sldMkLst>
        <pc:spChg chg="del">
          <ac:chgData name="Yilmaz Mustafa" userId="bbcede42-c1b2-43e6-a370-e252b59f6c51" providerId="ADAL" clId="{409BED8A-9B87-4E7B-952F-A5829481FD3D}" dt="2022-02-02T07:23:47.240" v="215" actId="478"/>
          <ac:spMkLst>
            <pc:docMk/>
            <pc:sldMk cId="0" sldId="296"/>
            <ac:spMk id="7" creationId="{5678D20D-9C35-464B-BAE3-6405EC51A11B}"/>
          </ac:spMkLst>
        </pc:spChg>
        <pc:spChg chg="add mod">
          <ac:chgData name="Yilmaz Mustafa" userId="bbcede42-c1b2-43e6-a370-e252b59f6c51" providerId="ADAL" clId="{409BED8A-9B87-4E7B-952F-A5829481FD3D}" dt="2022-02-02T07:23:48.872" v="216"/>
          <ac:spMkLst>
            <pc:docMk/>
            <pc:sldMk cId="0" sldId="296"/>
            <ac:spMk id="10" creationId="{1EE3C62B-AB41-4844-9A94-529CCD877F42}"/>
          </ac:spMkLst>
        </pc:spChg>
        <pc:spChg chg="add mod">
          <ac:chgData name="Yilmaz Mustafa" userId="bbcede42-c1b2-43e6-a370-e252b59f6c51" providerId="ADAL" clId="{409BED8A-9B87-4E7B-952F-A5829481FD3D}" dt="2022-02-02T07:23:48.872" v="216"/>
          <ac:spMkLst>
            <pc:docMk/>
            <pc:sldMk cId="0" sldId="296"/>
            <ac:spMk id="11" creationId="{D7490FED-4B8D-487A-A7CF-D2309F2CB225}"/>
          </ac:spMkLst>
        </pc:spChg>
        <pc:spChg chg="mod">
          <ac:chgData name="Yilmaz Mustafa" userId="bbcede42-c1b2-43e6-a370-e252b59f6c51" providerId="ADAL" clId="{409BED8A-9B87-4E7B-952F-A5829481FD3D}" dt="2022-02-02T10:36:20.003" v="1367" actId="14100"/>
          <ac:spMkLst>
            <pc:docMk/>
            <pc:sldMk cId="0" sldId="296"/>
            <ac:spMk id="35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3:47.240" v="215" actId="478"/>
          <ac:picMkLst>
            <pc:docMk/>
            <pc:sldMk cId="0" sldId="296"/>
            <ac:picMk id="5" creationId="{B1233A12-3F71-48CF-94BF-BE4151B9548F}"/>
          </ac:picMkLst>
        </pc:picChg>
        <pc:picChg chg="del">
          <ac:chgData name="Yilmaz Mustafa" userId="bbcede42-c1b2-43e6-a370-e252b59f6c51" providerId="ADAL" clId="{409BED8A-9B87-4E7B-952F-A5829481FD3D}" dt="2022-02-02T07:23:47.240" v="215" actId="478"/>
          <ac:picMkLst>
            <pc:docMk/>
            <pc:sldMk cId="0" sldId="296"/>
            <ac:picMk id="6" creationId="{F033A37A-CFFC-4D4A-BD8D-DD801A057331}"/>
          </ac:picMkLst>
        </pc:picChg>
        <pc:picChg chg="add mod">
          <ac:chgData name="Yilmaz Mustafa" userId="bbcede42-c1b2-43e6-a370-e252b59f6c51" providerId="ADAL" clId="{409BED8A-9B87-4E7B-952F-A5829481FD3D}" dt="2022-02-02T07:23:48.872" v="216"/>
          <ac:picMkLst>
            <pc:docMk/>
            <pc:sldMk cId="0" sldId="296"/>
            <ac:picMk id="8" creationId="{3C8DD338-682B-4145-AD9E-1A2ED0103A2F}"/>
          </ac:picMkLst>
        </pc:picChg>
        <pc:picChg chg="add mod">
          <ac:chgData name="Yilmaz Mustafa" userId="bbcede42-c1b2-43e6-a370-e252b59f6c51" providerId="ADAL" clId="{409BED8A-9B87-4E7B-952F-A5829481FD3D}" dt="2022-02-02T07:23:48.872" v="216"/>
          <ac:picMkLst>
            <pc:docMk/>
            <pc:sldMk cId="0" sldId="296"/>
            <ac:picMk id="9" creationId="{D219AA46-AC9B-45F1-9201-1F9F012815E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8:53.456" v="1466" actId="20577"/>
        <pc:sldMkLst>
          <pc:docMk/>
          <pc:sldMk cId="0" sldId="297"/>
        </pc:sldMkLst>
        <pc:spChg chg="add del mod">
          <ac:chgData name="Yilmaz Mustafa" userId="bbcede42-c1b2-43e6-a370-e252b59f6c51" providerId="ADAL" clId="{409BED8A-9B87-4E7B-952F-A5829481FD3D}" dt="2022-02-02T07:25:36.805" v="231" actId="478"/>
          <ac:spMkLst>
            <pc:docMk/>
            <pc:sldMk cId="0" sldId="297"/>
            <ac:spMk id="4" creationId="{81D921F5-F818-481A-9E4D-74C73DEAECEF}"/>
          </ac:spMkLst>
        </pc:spChg>
        <pc:spChg chg="del">
          <ac:chgData name="Yilmaz Mustafa" userId="bbcede42-c1b2-43e6-a370-e252b59f6c51" providerId="ADAL" clId="{409BED8A-9B87-4E7B-952F-A5829481FD3D}" dt="2022-02-02T07:25:34.784" v="230" actId="478"/>
          <ac:spMkLst>
            <pc:docMk/>
            <pc:sldMk cId="0" sldId="297"/>
            <ac:spMk id="8" creationId="{0F0573EE-A7A3-4F0F-93AE-880C45D86889}"/>
          </ac:spMkLst>
        </pc:spChg>
        <pc:spChg chg="add mod">
          <ac:chgData name="Yilmaz Mustafa" userId="bbcede42-c1b2-43e6-a370-e252b59f6c51" providerId="ADAL" clId="{409BED8A-9B87-4E7B-952F-A5829481FD3D}" dt="2022-02-02T07:25:37.864" v="232"/>
          <ac:spMkLst>
            <pc:docMk/>
            <pc:sldMk cId="0" sldId="297"/>
            <ac:spMk id="12" creationId="{9FB4764B-1737-474B-81BF-E04AC475A2E0}"/>
          </ac:spMkLst>
        </pc:spChg>
        <pc:spChg chg="add mod">
          <ac:chgData name="Yilmaz Mustafa" userId="bbcede42-c1b2-43e6-a370-e252b59f6c51" providerId="ADAL" clId="{409BED8A-9B87-4E7B-952F-A5829481FD3D}" dt="2022-02-02T07:25:37.864" v="232"/>
          <ac:spMkLst>
            <pc:docMk/>
            <pc:sldMk cId="0" sldId="297"/>
            <ac:spMk id="13" creationId="{3BF61734-92CC-4A87-B8CC-64798BC99ECF}"/>
          </ac:spMkLst>
        </pc:spChg>
        <pc:spChg chg="mod">
          <ac:chgData name="Yilmaz Mustafa" userId="bbcede42-c1b2-43e6-a370-e252b59f6c51" providerId="ADAL" clId="{409BED8A-9B87-4E7B-952F-A5829481FD3D}" dt="2022-02-02T10:38:53.456" v="1466" actId="20577"/>
          <ac:spMkLst>
            <pc:docMk/>
            <pc:sldMk cId="0" sldId="297"/>
            <ac:spMk id="36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34.784" v="230" actId="478"/>
          <ac:picMkLst>
            <pc:docMk/>
            <pc:sldMk cId="0" sldId="297"/>
            <ac:picMk id="6" creationId="{5C15C464-CDA7-4BB5-8BE2-D2D109571CD0}"/>
          </ac:picMkLst>
        </pc:picChg>
        <pc:picChg chg="del mod">
          <ac:chgData name="Yilmaz Mustafa" userId="bbcede42-c1b2-43e6-a370-e252b59f6c51" providerId="ADAL" clId="{409BED8A-9B87-4E7B-952F-A5829481FD3D}" dt="2022-02-02T07:25:34.784" v="230" actId="478"/>
          <ac:picMkLst>
            <pc:docMk/>
            <pc:sldMk cId="0" sldId="297"/>
            <ac:picMk id="7" creationId="{14429EB1-23F0-4A65-B0E6-2C638B5AA7BE}"/>
          </ac:picMkLst>
        </pc:picChg>
        <pc:picChg chg="add mod">
          <ac:chgData name="Yilmaz Mustafa" userId="bbcede42-c1b2-43e6-a370-e252b59f6c51" providerId="ADAL" clId="{409BED8A-9B87-4E7B-952F-A5829481FD3D}" dt="2022-02-02T07:25:37.864" v="232"/>
          <ac:picMkLst>
            <pc:docMk/>
            <pc:sldMk cId="0" sldId="297"/>
            <ac:picMk id="10" creationId="{9AEC491F-A515-4B33-88FE-5E35490C9201}"/>
          </ac:picMkLst>
        </pc:picChg>
        <pc:picChg chg="add mod">
          <ac:chgData name="Yilmaz Mustafa" userId="bbcede42-c1b2-43e6-a370-e252b59f6c51" providerId="ADAL" clId="{409BED8A-9B87-4E7B-952F-A5829481FD3D}" dt="2022-02-02T07:25:37.864" v="232"/>
          <ac:picMkLst>
            <pc:docMk/>
            <pc:sldMk cId="0" sldId="297"/>
            <ac:picMk id="11" creationId="{A5B26D0A-930F-428B-89AB-5858449AB97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0:39.044" v="1518" actId="20577"/>
        <pc:sldMkLst>
          <pc:docMk/>
          <pc:sldMk cId="0" sldId="298"/>
        </pc:sldMkLst>
        <pc:spChg chg="add del mod">
          <ac:chgData name="Yilmaz Mustafa" userId="bbcede42-c1b2-43e6-a370-e252b59f6c51" providerId="ADAL" clId="{409BED8A-9B87-4E7B-952F-A5829481FD3D}" dt="2022-02-02T07:25:45.842" v="235" actId="478"/>
          <ac:spMkLst>
            <pc:docMk/>
            <pc:sldMk cId="0" sldId="298"/>
            <ac:spMk id="4" creationId="{59C422F3-5636-4368-859F-9D9537873FA9}"/>
          </ac:spMkLst>
        </pc:spChg>
        <pc:spChg chg="del">
          <ac:chgData name="Yilmaz Mustafa" userId="bbcede42-c1b2-43e6-a370-e252b59f6c51" providerId="ADAL" clId="{409BED8A-9B87-4E7B-952F-A5829481FD3D}" dt="2022-02-02T07:25:43.962" v="234" actId="478"/>
          <ac:spMkLst>
            <pc:docMk/>
            <pc:sldMk cId="0" sldId="298"/>
            <ac:spMk id="8" creationId="{BB4A51AE-3E6E-4C33-B688-B4D5ABA18C5C}"/>
          </ac:spMkLst>
        </pc:spChg>
        <pc:spChg chg="add mod">
          <ac:chgData name="Yilmaz Mustafa" userId="bbcede42-c1b2-43e6-a370-e252b59f6c51" providerId="ADAL" clId="{409BED8A-9B87-4E7B-952F-A5829481FD3D}" dt="2022-02-02T07:25:47.088" v="236"/>
          <ac:spMkLst>
            <pc:docMk/>
            <pc:sldMk cId="0" sldId="298"/>
            <ac:spMk id="12" creationId="{6E05171E-2966-467C-806F-9A9B5DC1E8DA}"/>
          </ac:spMkLst>
        </pc:spChg>
        <pc:spChg chg="add mod">
          <ac:chgData name="Yilmaz Mustafa" userId="bbcede42-c1b2-43e6-a370-e252b59f6c51" providerId="ADAL" clId="{409BED8A-9B87-4E7B-952F-A5829481FD3D}" dt="2022-02-02T07:25:47.088" v="236"/>
          <ac:spMkLst>
            <pc:docMk/>
            <pc:sldMk cId="0" sldId="298"/>
            <ac:spMk id="13" creationId="{63477A30-7BEE-4B6F-BC42-5A4B221144B3}"/>
          </ac:spMkLst>
        </pc:spChg>
        <pc:spChg chg="mod">
          <ac:chgData name="Yilmaz Mustafa" userId="bbcede42-c1b2-43e6-a370-e252b59f6c51" providerId="ADAL" clId="{409BED8A-9B87-4E7B-952F-A5829481FD3D}" dt="2022-02-02T10:40:39.044" v="1518" actId="20577"/>
          <ac:spMkLst>
            <pc:docMk/>
            <pc:sldMk cId="0" sldId="298"/>
            <ac:spMk id="37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43.962" v="234" actId="478"/>
          <ac:picMkLst>
            <pc:docMk/>
            <pc:sldMk cId="0" sldId="298"/>
            <ac:picMk id="6" creationId="{C8CC5FCE-5E2A-48A4-A75B-68B06E850D0D}"/>
          </ac:picMkLst>
        </pc:picChg>
        <pc:picChg chg="del mod">
          <ac:chgData name="Yilmaz Mustafa" userId="bbcede42-c1b2-43e6-a370-e252b59f6c51" providerId="ADAL" clId="{409BED8A-9B87-4E7B-952F-A5829481FD3D}" dt="2022-02-02T07:25:43.962" v="234" actId="478"/>
          <ac:picMkLst>
            <pc:docMk/>
            <pc:sldMk cId="0" sldId="298"/>
            <ac:picMk id="7" creationId="{88214445-C28B-4B0B-B523-D680F726E39C}"/>
          </ac:picMkLst>
        </pc:picChg>
        <pc:picChg chg="add mod">
          <ac:chgData name="Yilmaz Mustafa" userId="bbcede42-c1b2-43e6-a370-e252b59f6c51" providerId="ADAL" clId="{409BED8A-9B87-4E7B-952F-A5829481FD3D}" dt="2022-02-02T07:25:47.088" v="236"/>
          <ac:picMkLst>
            <pc:docMk/>
            <pc:sldMk cId="0" sldId="298"/>
            <ac:picMk id="10" creationId="{E14C4680-F7E3-4A7F-B5C8-E92228CDB2ED}"/>
          </ac:picMkLst>
        </pc:picChg>
        <pc:picChg chg="add mod">
          <ac:chgData name="Yilmaz Mustafa" userId="bbcede42-c1b2-43e6-a370-e252b59f6c51" providerId="ADAL" clId="{409BED8A-9B87-4E7B-952F-A5829481FD3D}" dt="2022-02-02T07:25:47.088" v="236"/>
          <ac:picMkLst>
            <pc:docMk/>
            <pc:sldMk cId="0" sldId="298"/>
            <ac:picMk id="11" creationId="{8CB7D398-2D1A-4D6A-B34B-0F79819FFE44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1:49.360" v="1550" actId="20577"/>
        <pc:sldMkLst>
          <pc:docMk/>
          <pc:sldMk cId="0" sldId="299"/>
        </pc:sldMkLst>
        <pc:spChg chg="add del mod">
          <ac:chgData name="Yilmaz Mustafa" userId="bbcede42-c1b2-43e6-a370-e252b59f6c51" providerId="ADAL" clId="{409BED8A-9B87-4E7B-952F-A5829481FD3D}" dt="2022-02-02T07:25:55.813" v="238" actId="478"/>
          <ac:spMkLst>
            <pc:docMk/>
            <pc:sldMk cId="0" sldId="299"/>
            <ac:spMk id="4" creationId="{6F713158-1C9E-439B-995F-CE71EAC0D52D}"/>
          </ac:spMkLst>
        </pc:spChg>
        <pc:spChg chg="del">
          <ac:chgData name="Yilmaz Mustafa" userId="bbcede42-c1b2-43e6-a370-e252b59f6c51" providerId="ADAL" clId="{409BED8A-9B87-4E7B-952F-A5829481FD3D}" dt="2022-02-02T07:25:53.233" v="237" actId="478"/>
          <ac:spMkLst>
            <pc:docMk/>
            <pc:sldMk cId="0" sldId="299"/>
            <ac:spMk id="8" creationId="{DD30B709-D5CC-454D-A33E-4495F89C2274}"/>
          </ac:spMkLst>
        </pc:spChg>
        <pc:spChg chg="add mod">
          <ac:chgData name="Yilmaz Mustafa" userId="bbcede42-c1b2-43e6-a370-e252b59f6c51" providerId="ADAL" clId="{409BED8A-9B87-4E7B-952F-A5829481FD3D}" dt="2022-02-02T07:25:56.867" v="239"/>
          <ac:spMkLst>
            <pc:docMk/>
            <pc:sldMk cId="0" sldId="299"/>
            <ac:spMk id="12" creationId="{97026A55-4567-4DA6-B10D-1613D196542D}"/>
          </ac:spMkLst>
        </pc:spChg>
        <pc:spChg chg="add mod">
          <ac:chgData name="Yilmaz Mustafa" userId="bbcede42-c1b2-43e6-a370-e252b59f6c51" providerId="ADAL" clId="{409BED8A-9B87-4E7B-952F-A5829481FD3D}" dt="2022-02-02T07:25:56.867" v="239"/>
          <ac:spMkLst>
            <pc:docMk/>
            <pc:sldMk cId="0" sldId="299"/>
            <ac:spMk id="13" creationId="{EF58B02C-746C-49E8-AE31-D68ABE021A92}"/>
          </ac:spMkLst>
        </pc:spChg>
        <pc:spChg chg="mod">
          <ac:chgData name="Yilmaz Mustafa" userId="bbcede42-c1b2-43e6-a370-e252b59f6c51" providerId="ADAL" clId="{409BED8A-9B87-4E7B-952F-A5829481FD3D}" dt="2022-02-02T10:41:49.360" v="1550" actId="20577"/>
          <ac:spMkLst>
            <pc:docMk/>
            <pc:sldMk cId="0" sldId="299"/>
            <ac:spMk id="38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53.233" v="237" actId="478"/>
          <ac:picMkLst>
            <pc:docMk/>
            <pc:sldMk cId="0" sldId="299"/>
            <ac:picMk id="6" creationId="{E265B048-E038-4789-88B8-391B967CEEB7}"/>
          </ac:picMkLst>
        </pc:picChg>
        <pc:picChg chg="del">
          <ac:chgData name="Yilmaz Mustafa" userId="bbcede42-c1b2-43e6-a370-e252b59f6c51" providerId="ADAL" clId="{409BED8A-9B87-4E7B-952F-A5829481FD3D}" dt="2022-02-02T07:25:53.233" v="237" actId="478"/>
          <ac:picMkLst>
            <pc:docMk/>
            <pc:sldMk cId="0" sldId="299"/>
            <ac:picMk id="7" creationId="{944007BA-3A3A-4C95-8AE8-36C72462A047}"/>
          </ac:picMkLst>
        </pc:picChg>
        <pc:picChg chg="add mod">
          <ac:chgData name="Yilmaz Mustafa" userId="bbcede42-c1b2-43e6-a370-e252b59f6c51" providerId="ADAL" clId="{409BED8A-9B87-4E7B-952F-A5829481FD3D}" dt="2022-02-02T07:25:56.867" v="239"/>
          <ac:picMkLst>
            <pc:docMk/>
            <pc:sldMk cId="0" sldId="299"/>
            <ac:picMk id="10" creationId="{EF2E4901-5FBB-4B30-A84A-B084092C85F4}"/>
          </ac:picMkLst>
        </pc:picChg>
        <pc:picChg chg="add mod">
          <ac:chgData name="Yilmaz Mustafa" userId="bbcede42-c1b2-43e6-a370-e252b59f6c51" providerId="ADAL" clId="{409BED8A-9B87-4E7B-952F-A5829481FD3D}" dt="2022-02-02T07:25:56.867" v="239"/>
          <ac:picMkLst>
            <pc:docMk/>
            <pc:sldMk cId="0" sldId="299"/>
            <ac:picMk id="11" creationId="{822BD8F3-0D7C-4270-9789-5159B671E272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6:05.478" v="242"/>
        <pc:sldMkLst>
          <pc:docMk/>
          <pc:sldMk cId="0" sldId="300"/>
        </pc:sldMkLst>
        <pc:spChg chg="del">
          <ac:chgData name="Yilmaz Mustafa" userId="bbcede42-c1b2-43e6-a370-e252b59f6c51" providerId="ADAL" clId="{409BED8A-9B87-4E7B-952F-A5829481FD3D}" dt="2022-02-02T07:26:04.262" v="241" actId="478"/>
          <ac:spMkLst>
            <pc:docMk/>
            <pc:sldMk cId="0" sldId="300"/>
            <ac:spMk id="7" creationId="{ACBA7D60-66E7-40A1-A896-6C166E56A7BC}"/>
          </ac:spMkLst>
        </pc:spChg>
        <pc:spChg chg="add mod">
          <ac:chgData name="Yilmaz Mustafa" userId="bbcede42-c1b2-43e6-a370-e252b59f6c51" providerId="ADAL" clId="{409BED8A-9B87-4E7B-952F-A5829481FD3D}" dt="2022-02-02T07:26:05.478" v="242"/>
          <ac:spMkLst>
            <pc:docMk/>
            <pc:sldMk cId="0" sldId="300"/>
            <ac:spMk id="10" creationId="{AE36D6B6-BB9C-444C-B5C8-E390B6651975}"/>
          </ac:spMkLst>
        </pc:spChg>
        <pc:spChg chg="add mod">
          <ac:chgData name="Yilmaz Mustafa" userId="bbcede42-c1b2-43e6-a370-e252b59f6c51" providerId="ADAL" clId="{409BED8A-9B87-4E7B-952F-A5829481FD3D}" dt="2022-02-02T07:26:05.478" v="242"/>
          <ac:spMkLst>
            <pc:docMk/>
            <pc:sldMk cId="0" sldId="300"/>
            <ac:spMk id="11" creationId="{6142A766-0A5B-4CA1-AB4B-1B17941B0ADC}"/>
          </ac:spMkLst>
        </pc:spChg>
        <pc:picChg chg="del">
          <ac:chgData name="Yilmaz Mustafa" userId="bbcede42-c1b2-43e6-a370-e252b59f6c51" providerId="ADAL" clId="{409BED8A-9B87-4E7B-952F-A5829481FD3D}" dt="2022-02-02T07:26:04.262" v="241" actId="478"/>
          <ac:picMkLst>
            <pc:docMk/>
            <pc:sldMk cId="0" sldId="300"/>
            <ac:picMk id="5" creationId="{9AF05C69-364C-4895-A6B5-2633F8AC22B5}"/>
          </ac:picMkLst>
        </pc:picChg>
        <pc:picChg chg="del mod">
          <ac:chgData name="Yilmaz Mustafa" userId="bbcede42-c1b2-43e6-a370-e252b59f6c51" providerId="ADAL" clId="{409BED8A-9B87-4E7B-952F-A5829481FD3D}" dt="2022-02-02T07:26:04.262" v="241" actId="478"/>
          <ac:picMkLst>
            <pc:docMk/>
            <pc:sldMk cId="0" sldId="300"/>
            <ac:picMk id="6" creationId="{FE55E137-3C22-4511-BB42-74176D9027ED}"/>
          </ac:picMkLst>
        </pc:picChg>
        <pc:picChg chg="add mod">
          <ac:chgData name="Yilmaz Mustafa" userId="bbcede42-c1b2-43e6-a370-e252b59f6c51" providerId="ADAL" clId="{409BED8A-9B87-4E7B-952F-A5829481FD3D}" dt="2022-02-02T07:26:05.478" v="242"/>
          <ac:picMkLst>
            <pc:docMk/>
            <pc:sldMk cId="0" sldId="300"/>
            <ac:picMk id="8" creationId="{7D022FF4-6752-4CD8-8B7C-7C7C62A2505F}"/>
          </ac:picMkLst>
        </pc:picChg>
        <pc:picChg chg="add mod">
          <ac:chgData name="Yilmaz Mustafa" userId="bbcede42-c1b2-43e6-a370-e252b59f6c51" providerId="ADAL" clId="{409BED8A-9B87-4E7B-952F-A5829481FD3D}" dt="2022-02-02T07:26:05.478" v="242"/>
          <ac:picMkLst>
            <pc:docMk/>
            <pc:sldMk cId="0" sldId="300"/>
            <ac:picMk id="9" creationId="{35B6C4F8-064B-4F55-A489-5D8760125E5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3:05.236" v="1578" actId="115"/>
        <pc:sldMkLst>
          <pc:docMk/>
          <pc:sldMk cId="0" sldId="301"/>
        </pc:sldMkLst>
        <pc:spChg chg="add del mod">
          <ac:chgData name="Yilmaz Mustafa" userId="bbcede42-c1b2-43e6-a370-e252b59f6c51" providerId="ADAL" clId="{409BED8A-9B87-4E7B-952F-A5829481FD3D}" dt="2022-02-02T07:26:23.959" v="245" actId="478"/>
          <ac:spMkLst>
            <pc:docMk/>
            <pc:sldMk cId="0" sldId="301"/>
            <ac:spMk id="4" creationId="{3E07C87F-5AA4-43D2-B9FB-3632ACBAEB22}"/>
          </ac:spMkLst>
        </pc:spChg>
        <pc:spChg chg="del">
          <ac:chgData name="Yilmaz Mustafa" userId="bbcede42-c1b2-43e6-a370-e252b59f6c51" providerId="ADAL" clId="{409BED8A-9B87-4E7B-952F-A5829481FD3D}" dt="2022-02-02T07:26:20.934" v="244" actId="478"/>
          <ac:spMkLst>
            <pc:docMk/>
            <pc:sldMk cId="0" sldId="301"/>
            <ac:spMk id="8" creationId="{5CB9C2F2-78A8-431F-8D5E-F8615B80F28D}"/>
          </ac:spMkLst>
        </pc:spChg>
        <pc:spChg chg="add mod">
          <ac:chgData name="Yilmaz Mustafa" userId="bbcede42-c1b2-43e6-a370-e252b59f6c51" providerId="ADAL" clId="{409BED8A-9B87-4E7B-952F-A5829481FD3D}" dt="2022-02-02T07:26:24.713" v="246"/>
          <ac:spMkLst>
            <pc:docMk/>
            <pc:sldMk cId="0" sldId="301"/>
            <ac:spMk id="12" creationId="{F967D87E-E54F-4436-9EA3-2E92F0654E84}"/>
          </ac:spMkLst>
        </pc:spChg>
        <pc:spChg chg="add mod">
          <ac:chgData name="Yilmaz Mustafa" userId="bbcede42-c1b2-43e6-a370-e252b59f6c51" providerId="ADAL" clId="{409BED8A-9B87-4E7B-952F-A5829481FD3D}" dt="2022-02-02T07:26:24.713" v="246"/>
          <ac:spMkLst>
            <pc:docMk/>
            <pc:sldMk cId="0" sldId="301"/>
            <ac:spMk id="13" creationId="{90303E17-29BF-4C0C-B8AB-BA259BF4E022}"/>
          </ac:spMkLst>
        </pc:spChg>
        <pc:spChg chg="mod">
          <ac:chgData name="Yilmaz Mustafa" userId="bbcede42-c1b2-43e6-a370-e252b59f6c51" providerId="ADAL" clId="{409BED8A-9B87-4E7B-952F-A5829481FD3D}" dt="2022-02-02T10:43:05.236" v="1578" actId="115"/>
          <ac:spMkLst>
            <pc:docMk/>
            <pc:sldMk cId="0" sldId="301"/>
            <ac:spMk id="39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20.934" v="244" actId="478"/>
          <ac:picMkLst>
            <pc:docMk/>
            <pc:sldMk cId="0" sldId="301"/>
            <ac:picMk id="6" creationId="{11F46314-6882-478D-A56F-C645DC6FCBDB}"/>
          </ac:picMkLst>
        </pc:picChg>
        <pc:picChg chg="del mod">
          <ac:chgData name="Yilmaz Mustafa" userId="bbcede42-c1b2-43e6-a370-e252b59f6c51" providerId="ADAL" clId="{409BED8A-9B87-4E7B-952F-A5829481FD3D}" dt="2022-02-02T07:26:20.934" v="244" actId="478"/>
          <ac:picMkLst>
            <pc:docMk/>
            <pc:sldMk cId="0" sldId="301"/>
            <ac:picMk id="7" creationId="{908D0F07-FEE7-4C09-93B3-4579816B3299}"/>
          </ac:picMkLst>
        </pc:picChg>
        <pc:picChg chg="add mod">
          <ac:chgData name="Yilmaz Mustafa" userId="bbcede42-c1b2-43e6-a370-e252b59f6c51" providerId="ADAL" clId="{409BED8A-9B87-4E7B-952F-A5829481FD3D}" dt="2022-02-02T07:26:24.713" v="246"/>
          <ac:picMkLst>
            <pc:docMk/>
            <pc:sldMk cId="0" sldId="301"/>
            <ac:picMk id="10" creationId="{40836033-7578-42A6-BE36-7DF0FEC4770A}"/>
          </ac:picMkLst>
        </pc:picChg>
        <pc:picChg chg="add mod">
          <ac:chgData name="Yilmaz Mustafa" userId="bbcede42-c1b2-43e6-a370-e252b59f6c51" providerId="ADAL" clId="{409BED8A-9B87-4E7B-952F-A5829481FD3D}" dt="2022-02-02T07:26:24.713" v="246"/>
          <ac:picMkLst>
            <pc:docMk/>
            <pc:sldMk cId="0" sldId="301"/>
            <ac:picMk id="11" creationId="{F317AB70-76BF-46C8-AC95-3E9D532BE3BC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6:31.327" v="249"/>
        <pc:sldMkLst>
          <pc:docMk/>
          <pc:sldMk cId="0" sldId="302"/>
        </pc:sldMkLst>
        <pc:spChg chg="del">
          <ac:chgData name="Yilmaz Mustafa" userId="bbcede42-c1b2-43e6-a370-e252b59f6c51" providerId="ADAL" clId="{409BED8A-9B87-4E7B-952F-A5829481FD3D}" dt="2022-02-02T07:26:30.080" v="248" actId="478"/>
          <ac:spMkLst>
            <pc:docMk/>
            <pc:sldMk cId="0" sldId="302"/>
            <ac:spMk id="7" creationId="{A1A1B9A0-0759-4C75-ACC5-4742F0175B9C}"/>
          </ac:spMkLst>
        </pc:spChg>
        <pc:spChg chg="add mod">
          <ac:chgData name="Yilmaz Mustafa" userId="bbcede42-c1b2-43e6-a370-e252b59f6c51" providerId="ADAL" clId="{409BED8A-9B87-4E7B-952F-A5829481FD3D}" dt="2022-02-02T07:26:31.327" v="249"/>
          <ac:spMkLst>
            <pc:docMk/>
            <pc:sldMk cId="0" sldId="302"/>
            <ac:spMk id="10" creationId="{4F89FF38-97A1-4F04-B02A-A8738338A9F2}"/>
          </ac:spMkLst>
        </pc:spChg>
        <pc:spChg chg="add mod">
          <ac:chgData name="Yilmaz Mustafa" userId="bbcede42-c1b2-43e6-a370-e252b59f6c51" providerId="ADAL" clId="{409BED8A-9B87-4E7B-952F-A5829481FD3D}" dt="2022-02-02T07:26:31.327" v="249"/>
          <ac:spMkLst>
            <pc:docMk/>
            <pc:sldMk cId="0" sldId="302"/>
            <ac:spMk id="11" creationId="{5BE506E5-4870-4454-ABCD-B4D73BBBC100}"/>
          </ac:spMkLst>
        </pc:spChg>
        <pc:picChg chg="del">
          <ac:chgData name="Yilmaz Mustafa" userId="bbcede42-c1b2-43e6-a370-e252b59f6c51" providerId="ADAL" clId="{409BED8A-9B87-4E7B-952F-A5829481FD3D}" dt="2022-02-02T07:26:30.080" v="248" actId="478"/>
          <ac:picMkLst>
            <pc:docMk/>
            <pc:sldMk cId="0" sldId="302"/>
            <ac:picMk id="5" creationId="{AB341914-8EB3-41AE-96A0-F333613D0A92}"/>
          </ac:picMkLst>
        </pc:picChg>
        <pc:picChg chg="del mod">
          <ac:chgData name="Yilmaz Mustafa" userId="bbcede42-c1b2-43e6-a370-e252b59f6c51" providerId="ADAL" clId="{409BED8A-9B87-4E7B-952F-A5829481FD3D}" dt="2022-02-02T07:26:30.080" v="248" actId="478"/>
          <ac:picMkLst>
            <pc:docMk/>
            <pc:sldMk cId="0" sldId="302"/>
            <ac:picMk id="6" creationId="{C3B1C3BC-337A-4713-8209-35FDC909B5AB}"/>
          </ac:picMkLst>
        </pc:picChg>
        <pc:picChg chg="add mod">
          <ac:chgData name="Yilmaz Mustafa" userId="bbcede42-c1b2-43e6-a370-e252b59f6c51" providerId="ADAL" clId="{409BED8A-9B87-4E7B-952F-A5829481FD3D}" dt="2022-02-02T07:26:31.327" v="249"/>
          <ac:picMkLst>
            <pc:docMk/>
            <pc:sldMk cId="0" sldId="302"/>
            <ac:picMk id="8" creationId="{F00DB1F7-561B-4BA6-AEBE-C013F0C065F3}"/>
          </ac:picMkLst>
        </pc:picChg>
        <pc:picChg chg="add mod">
          <ac:chgData name="Yilmaz Mustafa" userId="bbcede42-c1b2-43e6-a370-e252b59f6c51" providerId="ADAL" clId="{409BED8A-9B87-4E7B-952F-A5829481FD3D}" dt="2022-02-02T07:26:31.327" v="249"/>
          <ac:picMkLst>
            <pc:docMk/>
            <pc:sldMk cId="0" sldId="302"/>
            <ac:picMk id="9" creationId="{1E519F1B-FBE9-4DC0-8FD1-89CF395ADA0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4:55.308" v="1605" actId="20577"/>
        <pc:sldMkLst>
          <pc:docMk/>
          <pc:sldMk cId="0" sldId="303"/>
        </pc:sldMkLst>
        <pc:spChg chg="add del mod">
          <ac:chgData name="Yilmaz Mustafa" userId="bbcede42-c1b2-43e6-a370-e252b59f6c51" providerId="ADAL" clId="{409BED8A-9B87-4E7B-952F-A5829481FD3D}" dt="2022-02-02T07:26:40.796" v="252" actId="478"/>
          <ac:spMkLst>
            <pc:docMk/>
            <pc:sldMk cId="0" sldId="303"/>
            <ac:spMk id="4" creationId="{8A091B28-F3DB-476E-B5C4-9C7D78054C9F}"/>
          </ac:spMkLst>
        </pc:spChg>
        <pc:spChg chg="del">
          <ac:chgData name="Yilmaz Mustafa" userId="bbcede42-c1b2-43e6-a370-e252b59f6c51" providerId="ADAL" clId="{409BED8A-9B87-4E7B-952F-A5829481FD3D}" dt="2022-02-02T07:26:38.453" v="251" actId="478"/>
          <ac:spMkLst>
            <pc:docMk/>
            <pc:sldMk cId="0" sldId="303"/>
            <ac:spMk id="8" creationId="{A7C7E44C-25F0-44E3-A06D-CECFCCF696CC}"/>
          </ac:spMkLst>
        </pc:spChg>
        <pc:spChg chg="add mod">
          <ac:chgData name="Yilmaz Mustafa" userId="bbcede42-c1b2-43e6-a370-e252b59f6c51" providerId="ADAL" clId="{409BED8A-9B87-4E7B-952F-A5829481FD3D}" dt="2022-02-02T07:26:42.008" v="253"/>
          <ac:spMkLst>
            <pc:docMk/>
            <pc:sldMk cId="0" sldId="303"/>
            <ac:spMk id="12" creationId="{6FA24695-71D2-4155-85D6-8CB8B8C151A3}"/>
          </ac:spMkLst>
        </pc:spChg>
        <pc:spChg chg="add mod">
          <ac:chgData name="Yilmaz Mustafa" userId="bbcede42-c1b2-43e6-a370-e252b59f6c51" providerId="ADAL" clId="{409BED8A-9B87-4E7B-952F-A5829481FD3D}" dt="2022-02-02T07:26:42.008" v="253"/>
          <ac:spMkLst>
            <pc:docMk/>
            <pc:sldMk cId="0" sldId="303"/>
            <ac:spMk id="13" creationId="{5DBB952A-39BA-4317-8724-8CCBFE535019}"/>
          </ac:spMkLst>
        </pc:spChg>
        <pc:spChg chg="mod">
          <ac:chgData name="Yilmaz Mustafa" userId="bbcede42-c1b2-43e6-a370-e252b59f6c51" providerId="ADAL" clId="{409BED8A-9B87-4E7B-952F-A5829481FD3D}" dt="2022-02-02T10:44:55.308" v="1605" actId="20577"/>
          <ac:spMkLst>
            <pc:docMk/>
            <pc:sldMk cId="0" sldId="303"/>
            <ac:spMk id="41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38.453" v="251" actId="478"/>
          <ac:picMkLst>
            <pc:docMk/>
            <pc:sldMk cId="0" sldId="303"/>
            <ac:picMk id="6" creationId="{D33B26F1-8CD9-4658-B714-D1AB30204185}"/>
          </ac:picMkLst>
        </pc:picChg>
        <pc:picChg chg="del mod">
          <ac:chgData name="Yilmaz Mustafa" userId="bbcede42-c1b2-43e6-a370-e252b59f6c51" providerId="ADAL" clId="{409BED8A-9B87-4E7B-952F-A5829481FD3D}" dt="2022-02-02T07:26:38.453" v="251" actId="478"/>
          <ac:picMkLst>
            <pc:docMk/>
            <pc:sldMk cId="0" sldId="303"/>
            <ac:picMk id="7" creationId="{AFCDEC0F-D78C-4355-B9AD-5740DBE67E9D}"/>
          </ac:picMkLst>
        </pc:picChg>
        <pc:picChg chg="add mod">
          <ac:chgData name="Yilmaz Mustafa" userId="bbcede42-c1b2-43e6-a370-e252b59f6c51" providerId="ADAL" clId="{409BED8A-9B87-4E7B-952F-A5829481FD3D}" dt="2022-02-02T07:26:42.008" v="253"/>
          <ac:picMkLst>
            <pc:docMk/>
            <pc:sldMk cId="0" sldId="303"/>
            <ac:picMk id="10" creationId="{16A63505-AC3E-47BE-A860-9D539BB33DE2}"/>
          </ac:picMkLst>
        </pc:picChg>
        <pc:picChg chg="add mod">
          <ac:chgData name="Yilmaz Mustafa" userId="bbcede42-c1b2-43e6-a370-e252b59f6c51" providerId="ADAL" clId="{409BED8A-9B87-4E7B-952F-A5829481FD3D}" dt="2022-02-02T07:26:42.008" v="253"/>
          <ac:picMkLst>
            <pc:docMk/>
            <pc:sldMk cId="0" sldId="303"/>
            <ac:picMk id="11" creationId="{5B42910B-F8D1-435A-B8F6-5FE881DAE0F8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26:53.126" v="255"/>
        <pc:sldMkLst>
          <pc:docMk/>
          <pc:sldMk cId="0" sldId="304"/>
        </pc:sldMkLst>
        <pc:spChg chg="del">
          <ac:chgData name="Yilmaz Mustafa" userId="bbcede42-c1b2-43e6-a370-e252b59f6c51" providerId="ADAL" clId="{409BED8A-9B87-4E7B-952F-A5829481FD3D}" dt="2022-02-02T07:26:51.793" v="254" actId="478"/>
          <ac:spMkLst>
            <pc:docMk/>
            <pc:sldMk cId="0" sldId="304"/>
            <ac:spMk id="7" creationId="{8F9592BE-C030-4B46-9BAD-B4DC895249AE}"/>
          </ac:spMkLst>
        </pc:spChg>
        <pc:spChg chg="add mod">
          <ac:chgData name="Yilmaz Mustafa" userId="bbcede42-c1b2-43e6-a370-e252b59f6c51" providerId="ADAL" clId="{409BED8A-9B87-4E7B-952F-A5829481FD3D}" dt="2022-02-02T07:26:53.126" v="255"/>
          <ac:spMkLst>
            <pc:docMk/>
            <pc:sldMk cId="0" sldId="304"/>
            <ac:spMk id="10" creationId="{BB0B194F-A680-4CA2-8A60-2F3ADE08730A}"/>
          </ac:spMkLst>
        </pc:spChg>
        <pc:spChg chg="add mod">
          <ac:chgData name="Yilmaz Mustafa" userId="bbcede42-c1b2-43e6-a370-e252b59f6c51" providerId="ADAL" clId="{409BED8A-9B87-4E7B-952F-A5829481FD3D}" dt="2022-02-02T07:26:53.126" v="255"/>
          <ac:spMkLst>
            <pc:docMk/>
            <pc:sldMk cId="0" sldId="304"/>
            <ac:spMk id="11" creationId="{C77AA77E-4FB4-4DF4-A5FA-B70E94383261}"/>
          </ac:spMkLst>
        </pc:spChg>
        <pc:picChg chg="del">
          <ac:chgData name="Yilmaz Mustafa" userId="bbcede42-c1b2-43e6-a370-e252b59f6c51" providerId="ADAL" clId="{409BED8A-9B87-4E7B-952F-A5829481FD3D}" dt="2022-02-02T07:26:51.793" v="254" actId="478"/>
          <ac:picMkLst>
            <pc:docMk/>
            <pc:sldMk cId="0" sldId="304"/>
            <ac:picMk id="5" creationId="{C61DBB7A-86F1-45F9-9A72-0A871C4F2F0D}"/>
          </ac:picMkLst>
        </pc:picChg>
        <pc:picChg chg="del">
          <ac:chgData name="Yilmaz Mustafa" userId="bbcede42-c1b2-43e6-a370-e252b59f6c51" providerId="ADAL" clId="{409BED8A-9B87-4E7B-952F-A5829481FD3D}" dt="2022-02-02T07:26:51.793" v="254" actId="478"/>
          <ac:picMkLst>
            <pc:docMk/>
            <pc:sldMk cId="0" sldId="304"/>
            <ac:picMk id="6" creationId="{72C9EB44-26A8-436E-96BB-751649F54353}"/>
          </ac:picMkLst>
        </pc:picChg>
        <pc:picChg chg="add mod">
          <ac:chgData name="Yilmaz Mustafa" userId="bbcede42-c1b2-43e6-a370-e252b59f6c51" providerId="ADAL" clId="{409BED8A-9B87-4E7B-952F-A5829481FD3D}" dt="2022-02-02T07:26:53.126" v="255"/>
          <ac:picMkLst>
            <pc:docMk/>
            <pc:sldMk cId="0" sldId="304"/>
            <ac:picMk id="8" creationId="{C557443C-BE51-4813-BFB9-560FC79B2953}"/>
          </ac:picMkLst>
        </pc:picChg>
        <pc:picChg chg="add mod">
          <ac:chgData name="Yilmaz Mustafa" userId="bbcede42-c1b2-43e6-a370-e252b59f6c51" providerId="ADAL" clId="{409BED8A-9B87-4E7B-952F-A5829481FD3D}" dt="2022-02-02T07:26:53.126" v="255"/>
          <ac:picMkLst>
            <pc:docMk/>
            <pc:sldMk cId="0" sldId="304"/>
            <ac:picMk id="9" creationId="{D27E74C2-37EF-416B-9691-30DAD52C5E3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6:14.707" v="1620" actId="20577"/>
        <pc:sldMkLst>
          <pc:docMk/>
          <pc:sldMk cId="0" sldId="305"/>
        </pc:sldMkLst>
        <pc:spChg chg="add del mod">
          <ac:chgData name="Yilmaz Mustafa" userId="bbcede42-c1b2-43e6-a370-e252b59f6c51" providerId="ADAL" clId="{409BED8A-9B87-4E7B-952F-A5829481FD3D}" dt="2022-02-02T07:27:01.110" v="258" actId="478"/>
          <ac:spMkLst>
            <pc:docMk/>
            <pc:sldMk cId="0" sldId="305"/>
            <ac:spMk id="4" creationId="{9D41F6D4-AB9E-4578-8568-9F075CF3C2CC}"/>
          </ac:spMkLst>
        </pc:spChg>
        <pc:spChg chg="del">
          <ac:chgData name="Yilmaz Mustafa" userId="bbcede42-c1b2-43e6-a370-e252b59f6c51" providerId="ADAL" clId="{409BED8A-9B87-4E7B-952F-A5829481FD3D}" dt="2022-02-02T07:26:58.687" v="257" actId="478"/>
          <ac:spMkLst>
            <pc:docMk/>
            <pc:sldMk cId="0" sldId="305"/>
            <ac:spMk id="8" creationId="{8ED4A0F6-5F6B-4A96-989D-BF3E472F6092}"/>
          </ac:spMkLst>
        </pc:spChg>
        <pc:spChg chg="add mod">
          <ac:chgData name="Yilmaz Mustafa" userId="bbcede42-c1b2-43e6-a370-e252b59f6c51" providerId="ADAL" clId="{409BED8A-9B87-4E7B-952F-A5829481FD3D}" dt="2022-02-02T07:27:02.890" v="259"/>
          <ac:spMkLst>
            <pc:docMk/>
            <pc:sldMk cId="0" sldId="305"/>
            <ac:spMk id="12" creationId="{7E3A9D74-2FCE-4081-96C3-4D1BAFFBB194}"/>
          </ac:spMkLst>
        </pc:spChg>
        <pc:spChg chg="add mod">
          <ac:chgData name="Yilmaz Mustafa" userId="bbcede42-c1b2-43e6-a370-e252b59f6c51" providerId="ADAL" clId="{409BED8A-9B87-4E7B-952F-A5829481FD3D}" dt="2022-02-02T07:27:02.890" v="259"/>
          <ac:spMkLst>
            <pc:docMk/>
            <pc:sldMk cId="0" sldId="305"/>
            <ac:spMk id="13" creationId="{D052923D-3DDF-4FF1-9BF1-AEC37314E980}"/>
          </ac:spMkLst>
        </pc:spChg>
        <pc:spChg chg="mod">
          <ac:chgData name="Yilmaz Mustafa" userId="bbcede42-c1b2-43e6-a370-e252b59f6c51" providerId="ADAL" clId="{409BED8A-9B87-4E7B-952F-A5829481FD3D}" dt="2022-02-02T10:46:14.707" v="1620" actId="20577"/>
          <ac:spMkLst>
            <pc:docMk/>
            <pc:sldMk cId="0" sldId="305"/>
            <ac:spMk id="42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58.687" v="257" actId="478"/>
          <ac:picMkLst>
            <pc:docMk/>
            <pc:sldMk cId="0" sldId="305"/>
            <ac:picMk id="6" creationId="{FF9CDB90-22A4-484D-AC84-A9A3523014FF}"/>
          </ac:picMkLst>
        </pc:picChg>
        <pc:picChg chg="del mod">
          <ac:chgData name="Yilmaz Mustafa" userId="bbcede42-c1b2-43e6-a370-e252b59f6c51" providerId="ADAL" clId="{409BED8A-9B87-4E7B-952F-A5829481FD3D}" dt="2022-02-02T07:26:58.687" v="257" actId="478"/>
          <ac:picMkLst>
            <pc:docMk/>
            <pc:sldMk cId="0" sldId="305"/>
            <ac:picMk id="7" creationId="{0A83C83C-0DFC-4554-9768-60DF6E2DA41F}"/>
          </ac:picMkLst>
        </pc:picChg>
        <pc:picChg chg="add mod">
          <ac:chgData name="Yilmaz Mustafa" userId="bbcede42-c1b2-43e6-a370-e252b59f6c51" providerId="ADAL" clId="{409BED8A-9B87-4E7B-952F-A5829481FD3D}" dt="2022-02-02T07:27:02.890" v="259"/>
          <ac:picMkLst>
            <pc:docMk/>
            <pc:sldMk cId="0" sldId="305"/>
            <ac:picMk id="10" creationId="{A135F895-88EE-421D-9194-0C9AF0E8AFE0}"/>
          </ac:picMkLst>
        </pc:picChg>
        <pc:picChg chg="add mod">
          <ac:chgData name="Yilmaz Mustafa" userId="bbcede42-c1b2-43e6-a370-e252b59f6c51" providerId="ADAL" clId="{409BED8A-9B87-4E7B-952F-A5829481FD3D}" dt="2022-02-02T07:27:02.890" v="259"/>
          <ac:picMkLst>
            <pc:docMk/>
            <pc:sldMk cId="0" sldId="305"/>
            <ac:picMk id="11" creationId="{6B437B59-3E54-4F91-81F2-F49B8FA1BE7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7:08.964" v="262"/>
        <pc:sldMkLst>
          <pc:docMk/>
          <pc:sldMk cId="0" sldId="306"/>
        </pc:sldMkLst>
        <pc:spChg chg="add mod">
          <ac:chgData name="Yilmaz Mustafa" userId="bbcede42-c1b2-43e6-a370-e252b59f6c51" providerId="ADAL" clId="{409BED8A-9B87-4E7B-952F-A5829481FD3D}" dt="2022-02-02T07:27:08.964" v="262"/>
          <ac:spMkLst>
            <pc:docMk/>
            <pc:sldMk cId="0" sldId="306"/>
            <ac:spMk id="9" creationId="{7F947B82-BB62-40F4-8809-F1040A1A0BDF}"/>
          </ac:spMkLst>
        </pc:spChg>
        <pc:spChg chg="add mod">
          <ac:chgData name="Yilmaz Mustafa" userId="bbcede42-c1b2-43e6-a370-e252b59f6c51" providerId="ADAL" clId="{409BED8A-9B87-4E7B-952F-A5829481FD3D}" dt="2022-02-02T07:27:08.964" v="262"/>
          <ac:spMkLst>
            <pc:docMk/>
            <pc:sldMk cId="0" sldId="306"/>
            <ac:spMk id="10" creationId="{46BEE9AE-18CC-4E94-BA23-751F3B464957}"/>
          </ac:spMkLst>
        </pc:spChg>
        <pc:picChg chg="del">
          <ac:chgData name="Yilmaz Mustafa" userId="bbcede42-c1b2-43e6-a370-e252b59f6c51" providerId="ADAL" clId="{409BED8A-9B87-4E7B-952F-A5829481FD3D}" dt="2022-02-02T07:27:07.891" v="261" actId="478"/>
          <ac:picMkLst>
            <pc:docMk/>
            <pc:sldMk cId="0" sldId="306"/>
            <ac:picMk id="5" creationId="{B4128879-DD3A-4FC5-A9B0-2FDEEA87BF0B}"/>
          </ac:picMkLst>
        </pc:picChg>
        <pc:picChg chg="del mod">
          <ac:chgData name="Yilmaz Mustafa" userId="bbcede42-c1b2-43e6-a370-e252b59f6c51" providerId="ADAL" clId="{409BED8A-9B87-4E7B-952F-A5829481FD3D}" dt="2022-02-02T07:27:07.891" v="261" actId="478"/>
          <ac:picMkLst>
            <pc:docMk/>
            <pc:sldMk cId="0" sldId="306"/>
            <ac:picMk id="6" creationId="{7AF8D24E-9C23-4BC5-840E-02D30CCA7D93}"/>
          </ac:picMkLst>
        </pc:picChg>
        <pc:picChg chg="add mod">
          <ac:chgData name="Yilmaz Mustafa" userId="bbcede42-c1b2-43e6-a370-e252b59f6c51" providerId="ADAL" clId="{409BED8A-9B87-4E7B-952F-A5829481FD3D}" dt="2022-02-02T07:27:08.964" v="262"/>
          <ac:picMkLst>
            <pc:docMk/>
            <pc:sldMk cId="0" sldId="306"/>
            <ac:picMk id="7" creationId="{C3176583-46FD-4AF4-B353-69CEFE8821AD}"/>
          </ac:picMkLst>
        </pc:picChg>
        <pc:picChg chg="add mod">
          <ac:chgData name="Yilmaz Mustafa" userId="bbcede42-c1b2-43e6-a370-e252b59f6c51" providerId="ADAL" clId="{409BED8A-9B87-4E7B-952F-A5829481FD3D}" dt="2022-02-02T07:27:08.964" v="262"/>
          <ac:picMkLst>
            <pc:docMk/>
            <pc:sldMk cId="0" sldId="306"/>
            <ac:picMk id="8" creationId="{10094CD3-A90F-4305-A91C-6D4C2B19934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7:28.768" v="1654" actId="115"/>
        <pc:sldMkLst>
          <pc:docMk/>
          <pc:sldMk cId="0" sldId="307"/>
        </pc:sldMkLst>
        <pc:spChg chg="add del mod">
          <ac:chgData name="Yilmaz Mustafa" userId="bbcede42-c1b2-43e6-a370-e252b59f6c51" providerId="ADAL" clId="{409BED8A-9B87-4E7B-952F-A5829481FD3D}" dt="2022-02-02T07:27:28.189" v="265" actId="478"/>
          <ac:spMkLst>
            <pc:docMk/>
            <pc:sldMk cId="0" sldId="307"/>
            <ac:spMk id="4" creationId="{137812FD-DC88-47B4-80EB-B7F464CCE650}"/>
          </ac:spMkLst>
        </pc:spChg>
        <pc:spChg chg="del">
          <ac:chgData name="Yilmaz Mustafa" userId="bbcede42-c1b2-43e6-a370-e252b59f6c51" providerId="ADAL" clId="{409BED8A-9B87-4E7B-952F-A5829481FD3D}" dt="2022-02-02T07:27:26.224" v="264" actId="478"/>
          <ac:spMkLst>
            <pc:docMk/>
            <pc:sldMk cId="0" sldId="307"/>
            <ac:spMk id="8" creationId="{25A0B05D-988C-4BEB-858B-0B041C3F46A5}"/>
          </ac:spMkLst>
        </pc:spChg>
        <pc:spChg chg="add mod">
          <ac:chgData name="Yilmaz Mustafa" userId="bbcede42-c1b2-43e6-a370-e252b59f6c51" providerId="ADAL" clId="{409BED8A-9B87-4E7B-952F-A5829481FD3D}" dt="2022-02-02T07:27:29.264" v="266"/>
          <ac:spMkLst>
            <pc:docMk/>
            <pc:sldMk cId="0" sldId="307"/>
            <ac:spMk id="12" creationId="{F0DBC810-C865-4DC9-BC23-D59FF3771CB4}"/>
          </ac:spMkLst>
        </pc:spChg>
        <pc:spChg chg="add mod">
          <ac:chgData name="Yilmaz Mustafa" userId="bbcede42-c1b2-43e6-a370-e252b59f6c51" providerId="ADAL" clId="{409BED8A-9B87-4E7B-952F-A5829481FD3D}" dt="2022-02-02T07:27:29.264" v="266"/>
          <ac:spMkLst>
            <pc:docMk/>
            <pc:sldMk cId="0" sldId="307"/>
            <ac:spMk id="13" creationId="{E17145F7-169D-41D5-9069-394424F4B244}"/>
          </ac:spMkLst>
        </pc:spChg>
        <pc:spChg chg="mod">
          <ac:chgData name="Yilmaz Mustafa" userId="bbcede42-c1b2-43e6-a370-e252b59f6c51" providerId="ADAL" clId="{409BED8A-9B87-4E7B-952F-A5829481FD3D}" dt="2022-02-02T10:47:28.768" v="1654" actId="115"/>
          <ac:spMkLst>
            <pc:docMk/>
            <pc:sldMk cId="0" sldId="307"/>
            <ac:spMk id="44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26.224" v="264" actId="478"/>
          <ac:picMkLst>
            <pc:docMk/>
            <pc:sldMk cId="0" sldId="307"/>
            <ac:picMk id="6" creationId="{7BCAA735-1741-4082-9EE2-8009426BDFE2}"/>
          </ac:picMkLst>
        </pc:picChg>
        <pc:picChg chg="del mod">
          <ac:chgData name="Yilmaz Mustafa" userId="bbcede42-c1b2-43e6-a370-e252b59f6c51" providerId="ADAL" clId="{409BED8A-9B87-4E7B-952F-A5829481FD3D}" dt="2022-02-02T07:27:26.224" v="264" actId="478"/>
          <ac:picMkLst>
            <pc:docMk/>
            <pc:sldMk cId="0" sldId="307"/>
            <ac:picMk id="7" creationId="{7382DDE2-E022-47DE-A3EC-8E78A319C9E7}"/>
          </ac:picMkLst>
        </pc:picChg>
        <pc:picChg chg="add mod">
          <ac:chgData name="Yilmaz Mustafa" userId="bbcede42-c1b2-43e6-a370-e252b59f6c51" providerId="ADAL" clId="{409BED8A-9B87-4E7B-952F-A5829481FD3D}" dt="2022-02-02T07:27:29.264" v="266"/>
          <ac:picMkLst>
            <pc:docMk/>
            <pc:sldMk cId="0" sldId="307"/>
            <ac:picMk id="10" creationId="{78A735D8-022B-455A-B832-D460C9C3EAB7}"/>
          </ac:picMkLst>
        </pc:picChg>
        <pc:picChg chg="add mod">
          <ac:chgData name="Yilmaz Mustafa" userId="bbcede42-c1b2-43e6-a370-e252b59f6c51" providerId="ADAL" clId="{409BED8A-9B87-4E7B-952F-A5829481FD3D}" dt="2022-02-02T07:27:29.264" v="266"/>
          <ac:picMkLst>
            <pc:docMk/>
            <pc:sldMk cId="0" sldId="307"/>
            <ac:picMk id="11" creationId="{88966DEF-20A9-4A9F-859C-2C959EB7A35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8:02.047" v="1678" actId="20577"/>
        <pc:sldMkLst>
          <pc:docMk/>
          <pc:sldMk cId="0" sldId="308"/>
        </pc:sldMkLst>
        <pc:spChg chg="del">
          <ac:chgData name="Yilmaz Mustafa" userId="bbcede42-c1b2-43e6-a370-e252b59f6c51" providerId="ADAL" clId="{409BED8A-9B87-4E7B-952F-A5829481FD3D}" dt="2022-02-02T07:27:38.483" v="268" actId="478"/>
          <ac:spMkLst>
            <pc:docMk/>
            <pc:sldMk cId="0" sldId="308"/>
            <ac:spMk id="7" creationId="{2F6D2D2A-1C43-4539-87F4-04BF58D1E9EA}"/>
          </ac:spMkLst>
        </pc:spChg>
        <pc:spChg chg="add mod">
          <ac:chgData name="Yilmaz Mustafa" userId="bbcede42-c1b2-43e6-a370-e252b59f6c51" providerId="ADAL" clId="{409BED8A-9B87-4E7B-952F-A5829481FD3D}" dt="2022-02-02T07:27:39.736" v="269"/>
          <ac:spMkLst>
            <pc:docMk/>
            <pc:sldMk cId="0" sldId="308"/>
            <ac:spMk id="10" creationId="{A5E90F08-B8F2-4E61-8FE8-8EAC9DE80523}"/>
          </ac:spMkLst>
        </pc:spChg>
        <pc:spChg chg="add mod">
          <ac:chgData name="Yilmaz Mustafa" userId="bbcede42-c1b2-43e6-a370-e252b59f6c51" providerId="ADAL" clId="{409BED8A-9B87-4E7B-952F-A5829481FD3D}" dt="2022-02-02T07:27:39.736" v="269"/>
          <ac:spMkLst>
            <pc:docMk/>
            <pc:sldMk cId="0" sldId="308"/>
            <ac:spMk id="11" creationId="{361F7BCA-CE58-44F9-8FEE-44F7F271921B}"/>
          </ac:spMkLst>
        </pc:spChg>
        <pc:spChg chg="mod">
          <ac:chgData name="Yilmaz Mustafa" userId="bbcede42-c1b2-43e6-a370-e252b59f6c51" providerId="ADAL" clId="{409BED8A-9B87-4E7B-952F-A5829481FD3D}" dt="2022-02-02T10:48:02.047" v="1678" actId="20577"/>
          <ac:spMkLst>
            <pc:docMk/>
            <pc:sldMk cId="0" sldId="308"/>
            <ac:spMk id="448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38.483" v="268" actId="478"/>
          <ac:picMkLst>
            <pc:docMk/>
            <pc:sldMk cId="0" sldId="308"/>
            <ac:picMk id="5" creationId="{895E3767-FEC1-4512-BF06-582F8799B869}"/>
          </ac:picMkLst>
        </pc:picChg>
        <pc:picChg chg="del mod">
          <ac:chgData name="Yilmaz Mustafa" userId="bbcede42-c1b2-43e6-a370-e252b59f6c51" providerId="ADAL" clId="{409BED8A-9B87-4E7B-952F-A5829481FD3D}" dt="2022-02-02T07:27:38.483" v="268" actId="478"/>
          <ac:picMkLst>
            <pc:docMk/>
            <pc:sldMk cId="0" sldId="308"/>
            <ac:picMk id="6" creationId="{94E9FE5C-3F66-414B-B053-2576602BBBC9}"/>
          </ac:picMkLst>
        </pc:picChg>
        <pc:picChg chg="add mod">
          <ac:chgData name="Yilmaz Mustafa" userId="bbcede42-c1b2-43e6-a370-e252b59f6c51" providerId="ADAL" clId="{409BED8A-9B87-4E7B-952F-A5829481FD3D}" dt="2022-02-02T07:27:39.736" v="269"/>
          <ac:picMkLst>
            <pc:docMk/>
            <pc:sldMk cId="0" sldId="308"/>
            <ac:picMk id="8" creationId="{31E43CDA-DA8E-4112-B3E2-8FE14D3C8ECD}"/>
          </ac:picMkLst>
        </pc:picChg>
        <pc:picChg chg="add mod">
          <ac:chgData name="Yilmaz Mustafa" userId="bbcede42-c1b2-43e6-a370-e252b59f6c51" providerId="ADAL" clId="{409BED8A-9B87-4E7B-952F-A5829481FD3D}" dt="2022-02-02T07:27:39.736" v="269"/>
          <ac:picMkLst>
            <pc:docMk/>
            <pc:sldMk cId="0" sldId="308"/>
            <ac:picMk id="9" creationId="{5CF4F0E4-AC84-4498-928A-56835C2BE1E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0:03.291" v="1753" actId="20577"/>
        <pc:sldMkLst>
          <pc:docMk/>
          <pc:sldMk cId="0" sldId="309"/>
        </pc:sldMkLst>
        <pc:spChg chg="add del mod">
          <ac:chgData name="Yilmaz Mustafa" userId="bbcede42-c1b2-43e6-a370-e252b59f6c51" providerId="ADAL" clId="{409BED8A-9B87-4E7B-952F-A5829481FD3D}" dt="2022-02-02T07:27:49.531" v="272" actId="478"/>
          <ac:spMkLst>
            <pc:docMk/>
            <pc:sldMk cId="0" sldId="309"/>
            <ac:spMk id="4" creationId="{C8E0F1CA-9ABB-4297-A8CA-AF9C8DFD19CB}"/>
          </ac:spMkLst>
        </pc:spChg>
        <pc:spChg chg="del">
          <ac:chgData name="Yilmaz Mustafa" userId="bbcede42-c1b2-43e6-a370-e252b59f6c51" providerId="ADAL" clId="{409BED8A-9B87-4E7B-952F-A5829481FD3D}" dt="2022-02-02T07:27:46.717" v="271" actId="478"/>
          <ac:spMkLst>
            <pc:docMk/>
            <pc:sldMk cId="0" sldId="309"/>
            <ac:spMk id="8" creationId="{628407BC-11C7-456C-8A89-15D7C59212C2}"/>
          </ac:spMkLst>
        </pc:spChg>
        <pc:spChg chg="add mod">
          <ac:chgData name="Yilmaz Mustafa" userId="bbcede42-c1b2-43e6-a370-e252b59f6c51" providerId="ADAL" clId="{409BED8A-9B87-4E7B-952F-A5829481FD3D}" dt="2022-02-02T07:27:51.146" v="273"/>
          <ac:spMkLst>
            <pc:docMk/>
            <pc:sldMk cId="0" sldId="309"/>
            <ac:spMk id="12" creationId="{A8CB8B90-B118-4A33-8FA9-06AB9772AD72}"/>
          </ac:spMkLst>
        </pc:spChg>
        <pc:spChg chg="add mod">
          <ac:chgData name="Yilmaz Mustafa" userId="bbcede42-c1b2-43e6-a370-e252b59f6c51" providerId="ADAL" clId="{409BED8A-9B87-4E7B-952F-A5829481FD3D}" dt="2022-02-02T07:27:51.146" v="273"/>
          <ac:spMkLst>
            <pc:docMk/>
            <pc:sldMk cId="0" sldId="309"/>
            <ac:spMk id="13" creationId="{BD0EEC6E-053B-4FCE-B119-5F7DE703FB01}"/>
          </ac:spMkLst>
        </pc:spChg>
        <pc:spChg chg="mod">
          <ac:chgData name="Yilmaz Mustafa" userId="bbcede42-c1b2-43e6-a370-e252b59f6c51" providerId="ADAL" clId="{409BED8A-9B87-4E7B-952F-A5829481FD3D}" dt="2022-02-02T10:50:03.291" v="1753" actId="20577"/>
          <ac:spMkLst>
            <pc:docMk/>
            <pc:sldMk cId="0" sldId="309"/>
            <ac:spMk id="45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46.717" v="271" actId="478"/>
          <ac:picMkLst>
            <pc:docMk/>
            <pc:sldMk cId="0" sldId="309"/>
            <ac:picMk id="6" creationId="{1A23A926-C41F-47CA-BEEC-38E5CB91A2C9}"/>
          </ac:picMkLst>
        </pc:picChg>
        <pc:picChg chg="del mod">
          <ac:chgData name="Yilmaz Mustafa" userId="bbcede42-c1b2-43e6-a370-e252b59f6c51" providerId="ADAL" clId="{409BED8A-9B87-4E7B-952F-A5829481FD3D}" dt="2022-02-02T07:27:46.717" v="271" actId="478"/>
          <ac:picMkLst>
            <pc:docMk/>
            <pc:sldMk cId="0" sldId="309"/>
            <ac:picMk id="7" creationId="{B338327A-9E8C-45CB-90D7-D9CF1F5FA575}"/>
          </ac:picMkLst>
        </pc:picChg>
        <pc:picChg chg="add mod">
          <ac:chgData name="Yilmaz Mustafa" userId="bbcede42-c1b2-43e6-a370-e252b59f6c51" providerId="ADAL" clId="{409BED8A-9B87-4E7B-952F-A5829481FD3D}" dt="2022-02-02T07:27:51.146" v="273"/>
          <ac:picMkLst>
            <pc:docMk/>
            <pc:sldMk cId="0" sldId="309"/>
            <ac:picMk id="10" creationId="{EE77B8A3-53F6-406D-8805-F367E38E5CA6}"/>
          </ac:picMkLst>
        </pc:picChg>
        <pc:picChg chg="add mod">
          <ac:chgData name="Yilmaz Mustafa" userId="bbcede42-c1b2-43e6-a370-e252b59f6c51" providerId="ADAL" clId="{409BED8A-9B87-4E7B-952F-A5829481FD3D}" dt="2022-02-02T07:27:51.146" v="273"/>
          <ac:picMkLst>
            <pc:docMk/>
            <pc:sldMk cId="0" sldId="309"/>
            <ac:picMk id="11" creationId="{0C1CFD29-DBDC-4436-960F-0B91C01E58B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8:28.790" v="295" actId="20577"/>
        <pc:sldMkLst>
          <pc:docMk/>
          <pc:sldMk cId="0" sldId="310"/>
        </pc:sldMkLst>
        <pc:spChg chg="del">
          <ac:chgData name="Yilmaz Mustafa" userId="bbcede42-c1b2-43e6-a370-e252b59f6c51" providerId="ADAL" clId="{409BED8A-9B87-4E7B-952F-A5829481FD3D}" dt="2022-02-02T07:27:59.467" v="275" actId="478"/>
          <ac:spMkLst>
            <pc:docMk/>
            <pc:sldMk cId="0" sldId="310"/>
            <ac:spMk id="7" creationId="{E0A32009-A887-4E31-B578-4C83CFFB2936}"/>
          </ac:spMkLst>
        </pc:spChg>
        <pc:spChg chg="add mod">
          <ac:chgData name="Yilmaz Mustafa" userId="bbcede42-c1b2-43e6-a370-e252b59f6c51" providerId="ADAL" clId="{409BED8A-9B87-4E7B-952F-A5829481FD3D}" dt="2022-02-02T07:28:01.547" v="276"/>
          <ac:spMkLst>
            <pc:docMk/>
            <pc:sldMk cId="0" sldId="310"/>
            <ac:spMk id="10" creationId="{0DDB7200-E6FB-423B-95E8-0321AAE889AD}"/>
          </ac:spMkLst>
        </pc:spChg>
        <pc:spChg chg="add mod">
          <ac:chgData name="Yilmaz Mustafa" userId="bbcede42-c1b2-43e6-a370-e252b59f6c51" providerId="ADAL" clId="{409BED8A-9B87-4E7B-952F-A5829481FD3D}" dt="2022-02-02T07:28:01.547" v="276"/>
          <ac:spMkLst>
            <pc:docMk/>
            <pc:sldMk cId="0" sldId="310"/>
            <ac:spMk id="11" creationId="{6BF2F7A7-769C-46A9-A2A6-53BF12510684}"/>
          </ac:spMkLst>
        </pc:spChg>
        <pc:spChg chg="mod">
          <ac:chgData name="Yilmaz Mustafa" userId="bbcede42-c1b2-43e6-a370-e252b59f6c51" providerId="ADAL" clId="{409BED8A-9B87-4E7B-952F-A5829481FD3D}" dt="2022-02-02T07:28:28.790" v="295" actId="20577"/>
          <ac:spMkLst>
            <pc:docMk/>
            <pc:sldMk cId="0" sldId="310"/>
            <ac:spMk id="46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59.467" v="275" actId="478"/>
          <ac:picMkLst>
            <pc:docMk/>
            <pc:sldMk cId="0" sldId="310"/>
            <ac:picMk id="5" creationId="{1592564A-7CC6-4D71-86FC-CBFE6DF2882E}"/>
          </ac:picMkLst>
        </pc:picChg>
        <pc:picChg chg="del mod">
          <ac:chgData name="Yilmaz Mustafa" userId="bbcede42-c1b2-43e6-a370-e252b59f6c51" providerId="ADAL" clId="{409BED8A-9B87-4E7B-952F-A5829481FD3D}" dt="2022-02-02T07:27:59.467" v="275" actId="478"/>
          <ac:picMkLst>
            <pc:docMk/>
            <pc:sldMk cId="0" sldId="310"/>
            <ac:picMk id="6" creationId="{9BC659D4-0B8D-42C9-8FF4-C08E51C40EB5}"/>
          </ac:picMkLst>
        </pc:picChg>
        <pc:picChg chg="add mod">
          <ac:chgData name="Yilmaz Mustafa" userId="bbcede42-c1b2-43e6-a370-e252b59f6c51" providerId="ADAL" clId="{409BED8A-9B87-4E7B-952F-A5829481FD3D}" dt="2022-02-02T07:28:01.547" v="276"/>
          <ac:picMkLst>
            <pc:docMk/>
            <pc:sldMk cId="0" sldId="310"/>
            <ac:picMk id="8" creationId="{2886E4B4-E41C-44B7-B8F7-5D4B9D91E2D2}"/>
          </ac:picMkLst>
        </pc:picChg>
        <pc:picChg chg="add mod">
          <ac:chgData name="Yilmaz Mustafa" userId="bbcede42-c1b2-43e6-a370-e252b59f6c51" providerId="ADAL" clId="{409BED8A-9B87-4E7B-952F-A5829481FD3D}" dt="2022-02-02T07:28:01.547" v="276"/>
          <ac:picMkLst>
            <pc:docMk/>
            <pc:sldMk cId="0" sldId="310"/>
            <ac:picMk id="9" creationId="{7D696DD0-C3FE-49BE-83C0-9B73F1F7975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0:54.944" v="1777" actId="20577"/>
        <pc:sldMkLst>
          <pc:docMk/>
          <pc:sldMk cId="0" sldId="311"/>
        </pc:sldMkLst>
        <pc:spChg chg="add del mod">
          <ac:chgData name="Yilmaz Mustafa" userId="bbcede42-c1b2-43e6-a370-e252b59f6c51" providerId="ADAL" clId="{409BED8A-9B87-4E7B-952F-A5829481FD3D}" dt="2022-02-02T07:28:14.386" v="282" actId="478"/>
          <ac:spMkLst>
            <pc:docMk/>
            <pc:sldMk cId="0" sldId="311"/>
            <ac:spMk id="3" creationId="{E814E6B9-F4B8-447F-BBB1-0173663B3E89}"/>
          </ac:spMkLst>
        </pc:spChg>
        <pc:spChg chg="add mod">
          <ac:chgData name="Yilmaz Mustafa" userId="bbcede42-c1b2-43e6-a370-e252b59f6c51" providerId="ADAL" clId="{409BED8A-9B87-4E7B-952F-A5829481FD3D}" dt="2022-02-02T07:28:10.681" v="279"/>
          <ac:spMkLst>
            <pc:docMk/>
            <pc:sldMk cId="0" sldId="311"/>
            <ac:spMk id="10" creationId="{DD68F2DE-744B-462C-B11B-FA49FB7FC023}"/>
          </ac:spMkLst>
        </pc:spChg>
        <pc:spChg chg="add mod">
          <ac:chgData name="Yilmaz Mustafa" userId="bbcede42-c1b2-43e6-a370-e252b59f6c51" providerId="ADAL" clId="{409BED8A-9B87-4E7B-952F-A5829481FD3D}" dt="2022-02-02T07:28:10.681" v="279"/>
          <ac:spMkLst>
            <pc:docMk/>
            <pc:sldMk cId="0" sldId="311"/>
            <ac:spMk id="11" creationId="{399046B8-94BD-40FC-B820-841A6797413D}"/>
          </ac:spMkLst>
        </pc:spChg>
        <pc:spChg chg="del mod">
          <ac:chgData name="Yilmaz Mustafa" userId="bbcede42-c1b2-43e6-a370-e252b59f6c51" providerId="ADAL" clId="{409BED8A-9B87-4E7B-952F-A5829481FD3D}" dt="2022-02-02T07:28:12.386" v="281" actId="478"/>
          <ac:spMkLst>
            <pc:docMk/>
            <pc:sldMk cId="0" sldId="311"/>
            <ac:spMk id="470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50:54.944" v="1777" actId="20577"/>
          <ac:spMkLst>
            <pc:docMk/>
            <pc:sldMk cId="0" sldId="311"/>
            <ac:spMk id="47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8:09.021" v="278" actId="478"/>
          <ac:picMkLst>
            <pc:docMk/>
            <pc:sldMk cId="0" sldId="311"/>
            <ac:picMk id="6" creationId="{3AEB5CDA-E589-40A3-BA45-E8605D751749}"/>
          </ac:picMkLst>
        </pc:picChg>
        <pc:picChg chg="del mod">
          <ac:chgData name="Yilmaz Mustafa" userId="bbcede42-c1b2-43e6-a370-e252b59f6c51" providerId="ADAL" clId="{409BED8A-9B87-4E7B-952F-A5829481FD3D}" dt="2022-02-02T07:28:09.021" v="278" actId="478"/>
          <ac:picMkLst>
            <pc:docMk/>
            <pc:sldMk cId="0" sldId="311"/>
            <ac:picMk id="7" creationId="{BB3E92EC-D86F-40ED-A733-A722FFA177D6}"/>
          </ac:picMkLst>
        </pc:picChg>
        <pc:picChg chg="add mod">
          <ac:chgData name="Yilmaz Mustafa" userId="bbcede42-c1b2-43e6-a370-e252b59f6c51" providerId="ADAL" clId="{409BED8A-9B87-4E7B-952F-A5829481FD3D}" dt="2022-02-02T07:28:10.681" v="279"/>
          <ac:picMkLst>
            <pc:docMk/>
            <pc:sldMk cId="0" sldId="311"/>
            <ac:picMk id="8" creationId="{9230B863-4D49-4599-B314-F6F8B6B35D70}"/>
          </ac:picMkLst>
        </pc:picChg>
        <pc:picChg chg="add mod">
          <ac:chgData name="Yilmaz Mustafa" userId="bbcede42-c1b2-43e6-a370-e252b59f6c51" providerId="ADAL" clId="{409BED8A-9B87-4E7B-952F-A5829481FD3D}" dt="2022-02-02T07:28:10.681" v="279"/>
          <ac:picMkLst>
            <pc:docMk/>
            <pc:sldMk cId="0" sldId="311"/>
            <ac:picMk id="9" creationId="{8E84A980-8273-47EF-87F8-C702C897AE6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3:08.463" v="1840" actId="313"/>
        <pc:sldMkLst>
          <pc:docMk/>
          <pc:sldMk cId="0" sldId="312"/>
        </pc:sldMkLst>
        <pc:spChg chg="add del mod">
          <ac:chgData name="Yilmaz Mustafa" userId="bbcede42-c1b2-43e6-a370-e252b59f6c51" providerId="ADAL" clId="{409BED8A-9B87-4E7B-952F-A5829481FD3D}" dt="2022-02-02T07:28:43.507" v="298" actId="478"/>
          <ac:spMkLst>
            <pc:docMk/>
            <pc:sldMk cId="0" sldId="312"/>
            <ac:spMk id="3" creationId="{4A2B8A69-6AD4-4E8C-A922-CDFFA17801B5}"/>
          </ac:spMkLst>
        </pc:spChg>
        <pc:spChg chg="add del mod">
          <ac:chgData name="Yilmaz Mustafa" userId="bbcede42-c1b2-43e6-a370-e252b59f6c51" providerId="ADAL" clId="{409BED8A-9B87-4E7B-952F-A5829481FD3D}" dt="2022-02-02T07:28:53.191" v="300"/>
          <ac:spMkLst>
            <pc:docMk/>
            <pc:sldMk cId="0" sldId="312"/>
            <ac:spMk id="10" creationId="{B7EAC5EA-F9E6-47F8-B8F6-4C46C47C4727}"/>
          </ac:spMkLst>
        </pc:spChg>
        <pc:spChg chg="add del mod">
          <ac:chgData name="Yilmaz Mustafa" userId="bbcede42-c1b2-43e6-a370-e252b59f6c51" providerId="ADAL" clId="{409BED8A-9B87-4E7B-952F-A5829481FD3D}" dt="2022-02-02T07:28:53.191" v="300"/>
          <ac:spMkLst>
            <pc:docMk/>
            <pc:sldMk cId="0" sldId="312"/>
            <ac:spMk id="11" creationId="{A12B68D5-5BE2-4AD6-BE48-3D24ED4C1347}"/>
          </ac:spMkLst>
        </pc:spChg>
        <pc:spChg chg="add mod">
          <ac:chgData name="Yilmaz Mustafa" userId="bbcede42-c1b2-43e6-a370-e252b59f6c51" providerId="ADAL" clId="{409BED8A-9B87-4E7B-952F-A5829481FD3D}" dt="2022-02-02T07:28:57.998" v="303"/>
          <ac:spMkLst>
            <pc:docMk/>
            <pc:sldMk cId="0" sldId="312"/>
            <ac:spMk id="14" creationId="{EAE0B23B-0E2F-4CCB-AA82-F2FF39F39678}"/>
          </ac:spMkLst>
        </pc:spChg>
        <pc:spChg chg="add mod">
          <ac:chgData name="Yilmaz Mustafa" userId="bbcede42-c1b2-43e6-a370-e252b59f6c51" providerId="ADAL" clId="{409BED8A-9B87-4E7B-952F-A5829481FD3D}" dt="2022-02-02T07:28:57.998" v="303"/>
          <ac:spMkLst>
            <pc:docMk/>
            <pc:sldMk cId="0" sldId="312"/>
            <ac:spMk id="15" creationId="{6F5E1351-211F-488D-81E2-2D3237BE2913}"/>
          </ac:spMkLst>
        </pc:spChg>
        <pc:spChg chg="del mod">
          <ac:chgData name="Yilmaz Mustafa" userId="bbcede42-c1b2-43e6-a370-e252b59f6c51" providerId="ADAL" clId="{409BED8A-9B87-4E7B-952F-A5829481FD3D}" dt="2022-02-02T07:28:41.333" v="297" actId="478"/>
          <ac:spMkLst>
            <pc:docMk/>
            <pc:sldMk cId="0" sldId="312"/>
            <ac:spMk id="478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53:08.463" v="1840" actId="313"/>
          <ac:spMkLst>
            <pc:docMk/>
            <pc:sldMk cId="0" sldId="312"/>
            <ac:spMk id="47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8:56.365" v="302" actId="478"/>
          <ac:picMkLst>
            <pc:docMk/>
            <pc:sldMk cId="0" sldId="312"/>
            <ac:picMk id="6" creationId="{D22BEAD8-8600-4640-9741-24ADFF92E204}"/>
          </ac:picMkLst>
        </pc:picChg>
        <pc:picChg chg="del mod">
          <ac:chgData name="Yilmaz Mustafa" userId="bbcede42-c1b2-43e6-a370-e252b59f6c51" providerId="ADAL" clId="{409BED8A-9B87-4E7B-952F-A5829481FD3D}" dt="2022-02-02T07:28:56.365" v="302" actId="478"/>
          <ac:picMkLst>
            <pc:docMk/>
            <pc:sldMk cId="0" sldId="312"/>
            <ac:picMk id="7" creationId="{0BEC4C4A-0F2D-4C9C-89C0-583F988BE671}"/>
          </ac:picMkLst>
        </pc:picChg>
        <pc:picChg chg="add del mod">
          <ac:chgData name="Yilmaz Mustafa" userId="bbcede42-c1b2-43e6-a370-e252b59f6c51" providerId="ADAL" clId="{409BED8A-9B87-4E7B-952F-A5829481FD3D}" dt="2022-02-02T07:28:53.191" v="300"/>
          <ac:picMkLst>
            <pc:docMk/>
            <pc:sldMk cId="0" sldId="312"/>
            <ac:picMk id="8" creationId="{26D6BBB1-EA87-4E49-B9D9-F12E875E19CA}"/>
          </ac:picMkLst>
        </pc:picChg>
        <pc:picChg chg="add del mod">
          <ac:chgData name="Yilmaz Mustafa" userId="bbcede42-c1b2-43e6-a370-e252b59f6c51" providerId="ADAL" clId="{409BED8A-9B87-4E7B-952F-A5829481FD3D}" dt="2022-02-02T07:28:53.191" v="300"/>
          <ac:picMkLst>
            <pc:docMk/>
            <pc:sldMk cId="0" sldId="312"/>
            <ac:picMk id="9" creationId="{87FA37C1-BF2F-4FBB-9B72-472AC28E48FC}"/>
          </ac:picMkLst>
        </pc:picChg>
        <pc:picChg chg="add mod">
          <ac:chgData name="Yilmaz Mustafa" userId="bbcede42-c1b2-43e6-a370-e252b59f6c51" providerId="ADAL" clId="{409BED8A-9B87-4E7B-952F-A5829481FD3D}" dt="2022-02-02T07:28:57.998" v="303"/>
          <ac:picMkLst>
            <pc:docMk/>
            <pc:sldMk cId="0" sldId="312"/>
            <ac:picMk id="12" creationId="{1043CDA9-6149-4CD1-9EBD-2286B53ADCDD}"/>
          </ac:picMkLst>
        </pc:picChg>
        <pc:picChg chg="add mod">
          <ac:chgData name="Yilmaz Mustafa" userId="bbcede42-c1b2-43e6-a370-e252b59f6c51" providerId="ADAL" clId="{409BED8A-9B87-4E7B-952F-A5829481FD3D}" dt="2022-02-02T07:28:57.998" v="303"/>
          <ac:picMkLst>
            <pc:docMk/>
            <pc:sldMk cId="0" sldId="312"/>
            <ac:picMk id="13" creationId="{486B6768-9D2B-4231-8849-D427A0BAF7A7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9:04.986" v="306"/>
        <pc:sldMkLst>
          <pc:docMk/>
          <pc:sldMk cId="0" sldId="313"/>
        </pc:sldMkLst>
        <pc:spChg chg="add mod">
          <ac:chgData name="Yilmaz Mustafa" userId="bbcede42-c1b2-43e6-a370-e252b59f6c51" providerId="ADAL" clId="{409BED8A-9B87-4E7B-952F-A5829481FD3D}" dt="2022-02-02T07:29:04.986" v="306"/>
          <ac:spMkLst>
            <pc:docMk/>
            <pc:sldMk cId="0" sldId="313"/>
            <ac:spMk id="9" creationId="{1BA11A0C-D8D2-43FA-942E-B251312DF84C}"/>
          </ac:spMkLst>
        </pc:spChg>
        <pc:spChg chg="add mod">
          <ac:chgData name="Yilmaz Mustafa" userId="bbcede42-c1b2-43e6-a370-e252b59f6c51" providerId="ADAL" clId="{409BED8A-9B87-4E7B-952F-A5829481FD3D}" dt="2022-02-02T07:29:04.986" v="306"/>
          <ac:spMkLst>
            <pc:docMk/>
            <pc:sldMk cId="0" sldId="313"/>
            <ac:spMk id="10" creationId="{CAF82F3B-EC0F-45BD-9FC7-D808B71DFDEC}"/>
          </ac:spMkLst>
        </pc:spChg>
        <pc:picChg chg="del">
          <ac:chgData name="Yilmaz Mustafa" userId="bbcede42-c1b2-43e6-a370-e252b59f6c51" providerId="ADAL" clId="{409BED8A-9B87-4E7B-952F-A5829481FD3D}" dt="2022-02-02T07:29:03.556" v="305" actId="478"/>
          <ac:picMkLst>
            <pc:docMk/>
            <pc:sldMk cId="0" sldId="313"/>
            <ac:picMk id="5" creationId="{616E64FC-FC0E-4C0C-81AC-1BD8C303B464}"/>
          </ac:picMkLst>
        </pc:picChg>
        <pc:picChg chg="del mod">
          <ac:chgData name="Yilmaz Mustafa" userId="bbcede42-c1b2-43e6-a370-e252b59f6c51" providerId="ADAL" clId="{409BED8A-9B87-4E7B-952F-A5829481FD3D}" dt="2022-02-02T07:29:03.556" v="305" actId="478"/>
          <ac:picMkLst>
            <pc:docMk/>
            <pc:sldMk cId="0" sldId="313"/>
            <ac:picMk id="6" creationId="{E0FBFCB0-0A23-4746-A7A9-5C317D5F8308}"/>
          </ac:picMkLst>
        </pc:picChg>
        <pc:picChg chg="add mod">
          <ac:chgData name="Yilmaz Mustafa" userId="bbcede42-c1b2-43e6-a370-e252b59f6c51" providerId="ADAL" clId="{409BED8A-9B87-4E7B-952F-A5829481FD3D}" dt="2022-02-02T07:29:04.986" v="306"/>
          <ac:picMkLst>
            <pc:docMk/>
            <pc:sldMk cId="0" sldId="313"/>
            <ac:picMk id="7" creationId="{219DE9A5-2C67-4B4F-92DA-05CB4FC616F6}"/>
          </ac:picMkLst>
        </pc:picChg>
        <pc:picChg chg="add mod">
          <ac:chgData name="Yilmaz Mustafa" userId="bbcede42-c1b2-43e6-a370-e252b59f6c51" providerId="ADAL" clId="{409BED8A-9B87-4E7B-952F-A5829481FD3D}" dt="2022-02-02T07:29:04.986" v="306"/>
          <ac:picMkLst>
            <pc:docMk/>
            <pc:sldMk cId="0" sldId="313"/>
            <ac:picMk id="8" creationId="{B1239964-A11F-436E-8DD8-B51407B02C1C}"/>
          </ac:picMkLst>
        </pc:picChg>
      </pc:sldChg>
      <pc:sldChg chg="modSp mod">
        <pc:chgData name="Yilmaz Mustafa" userId="bbcede42-c1b2-43e6-a370-e252b59f6c51" providerId="ADAL" clId="{409BED8A-9B87-4E7B-952F-A5829481FD3D}" dt="2022-02-02T07:29:22.772" v="323" actId="14100"/>
        <pc:sldMkLst>
          <pc:docMk/>
          <pc:sldMk cId="0" sldId="315"/>
        </pc:sldMkLst>
        <pc:spChg chg="mod">
          <ac:chgData name="Yilmaz Mustafa" userId="bbcede42-c1b2-43e6-a370-e252b59f6c51" providerId="ADAL" clId="{409BED8A-9B87-4E7B-952F-A5829481FD3D}" dt="2022-02-02T07:29:22.772" v="323" actId="14100"/>
          <ac:spMkLst>
            <pc:docMk/>
            <pc:sldMk cId="0" sldId="315"/>
            <ac:spMk id="78" creationId="{00000000-0000-0000-0000-000000000000}"/>
          </ac:spMkLst>
        </pc:spChg>
      </pc:sldChg>
      <pc:sldChg chg="delSp add del setBg delDesignElem">
        <pc:chgData name="Yilmaz Mustafa" userId="bbcede42-c1b2-43e6-a370-e252b59f6c51" providerId="ADAL" clId="{409BED8A-9B87-4E7B-952F-A5829481FD3D}" dt="2022-02-02T07:24:31.292" v="225" actId="47"/>
        <pc:sldMkLst>
          <pc:docMk/>
          <pc:sldMk cId="1476458521" sldId="316"/>
        </pc:sldMkLst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3" creationId="{B0354608-2C0B-45C8-8C8B-8E3ED2EF58E4}"/>
          </ac:spMkLst>
        </pc:spChg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5" creationId="{A69EB637-CEDE-43AD-8B65-DDD63C08FB34}"/>
          </ac:spMkLst>
        </pc:spChg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7" creationId="{B0FAED46-1BF7-48DB-980D-571CD2A30DC4}"/>
          </ac:spMkLst>
        </pc:spChg>
      </pc:sldChg>
      <pc:sldChg chg="modSp del ord">
        <pc:chgData name="Yilmaz Mustafa" userId="bbcede42-c1b2-43e6-a370-e252b59f6c51" providerId="ADAL" clId="{409BED8A-9B87-4E7B-952F-A5829481FD3D}" dt="2022-02-02T07:20:02.252" v="148" actId="2696"/>
        <pc:sldMkLst>
          <pc:docMk/>
          <pc:sldMk cId="2463671190" sldId="316"/>
        </pc:sldMkLst>
        <pc:picChg chg="mod">
          <ac:chgData name="Yilmaz Mustafa" userId="bbcede42-c1b2-43e6-a370-e252b59f6c51" providerId="ADAL" clId="{409BED8A-9B87-4E7B-952F-A5829481FD3D}" dt="2022-02-02T07:10:34.817" v="14" actId="1076"/>
          <ac:picMkLst>
            <pc:docMk/>
            <pc:sldMk cId="2463671190" sldId="316"/>
            <ac:picMk id="6" creationId="{3132CE0E-8201-4BF6-BBBE-F544624C1D1A}"/>
          </ac:picMkLst>
        </pc:picChg>
      </pc:sldChg>
      <pc:sldChg chg="addSp delSp add del setBg delDesignElem">
        <pc:chgData name="Yilmaz Mustafa" userId="bbcede42-c1b2-43e6-a370-e252b59f6c51" providerId="ADAL" clId="{409BED8A-9B87-4E7B-952F-A5829481FD3D}" dt="2022-02-02T07:24:11.257" v="219"/>
        <pc:sldMkLst>
          <pc:docMk/>
          <pc:sldMk cId="3687986505" sldId="316"/>
        </pc:sldMkLst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3" creationId="{B0354608-2C0B-45C8-8C8B-8E3ED2EF58E4}"/>
          </ac:spMkLst>
        </pc:spChg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5" creationId="{A69EB637-CEDE-43AD-8B65-DDD63C08FB34}"/>
          </ac:spMkLst>
        </pc:spChg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7" creationId="{B0FAED46-1BF7-48DB-980D-571CD2A30DC4}"/>
          </ac:spMkLst>
        </pc:spChg>
      </pc:sldChg>
      <pc:sldChg chg="modSp add del ord">
        <pc:chgData name="Yilmaz Mustafa" userId="bbcede42-c1b2-43e6-a370-e252b59f6c51" providerId="ADAL" clId="{409BED8A-9B87-4E7B-952F-A5829481FD3D}" dt="2022-02-02T10:33:24.714" v="1313" actId="2696"/>
        <pc:sldMkLst>
          <pc:docMk/>
          <pc:sldMk cId="1272209668" sldId="317"/>
        </pc:sldMkLst>
        <pc:spChg chg="mod">
          <ac:chgData name="Yilmaz Mustafa" userId="bbcede42-c1b2-43e6-a370-e252b59f6c51" providerId="ADAL" clId="{409BED8A-9B87-4E7B-952F-A5829481FD3D}" dt="2022-02-02T07:24:34.639" v="227" actId="20577"/>
          <ac:spMkLst>
            <pc:docMk/>
            <pc:sldMk cId="1272209668" sldId="317"/>
            <ac:spMk id="78" creationId="{00000000-0000-0000-0000-000000000000}"/>
          </ac:spMkLst>
        </pc:spChg>
      </pc:sldChg>
      <pc:sldChg chg="addSp delSp modSp add mod">
        <pc:chgData name="Yilmaz Mustafa" userId="bbcede42-c1b2-43e6-a370-e252b59f6c51" providerId="ADAL" clId="{409BED8A-9B87-4E7B-952F-A5829481FD3D}" dt="2022-02-02T09:01:06.486" v="684"/>
        <pc:sldMkLst>
          <pc:docMk/>
          <pc:sldMk cId="241904428" sldId="318"/>
        </pc:sldMkLst>
        <pc:graphicFrameChg chg="modGraphic">
          <ac:chgData name="Yilmaz Mustafa" userId="bbcede42-c1b2-43e6-a370-e252b59f6c51" providerId="ADAL" clId="{409BED8A-9B87-4E7B-952F-A5829481FD3D}" dt="2022-02-02T09:01:06.486" v="684"/>
          <ac:graphicFrameMkLst>
            <pc:docMk/>
            <pc:sldMk cId="241904428" sldId="318"/>
            <ac:graphicFrameMk id="79" creationId="{00000000-0000-0000-0000-000000000000}"/>
          </ac:graphicFrameMkLst>
        </pc:graphicFrameChg>
        <pc:inkChg chg="add del">
          <ac:chgData name="Yilmaz Mustafa" userId="bbcede42-c1b2-43e6-a370-e252b59f6c51" providerId="ADAL" clId="{409BED8A-9B87-4E7B-952F-A5829481FD3D}" dt="2022-02-02T08:54:06.094" v="579" actId="9405"/>
          <ac:inkMkLst>
            <pc:docMk/>
            <pc:sldMk cId="241904428" sldId="318"/>
            <ac:inkMk id="2" creationId="{C736C9FF-B38C-4026-86CE-AD2B0083584A}"/>
          </ac:inkMkLst>
        </pc:inkChg>
        <pc:inkChg chg="add del">
          <ac:chgData name="Yilmaz Mustafa" userId="bbcede42-c1b2-43e6-a370-e252b59f6c51" providerId="ADAL" clId="{409BED8A-9B87-4E7B-952F-A5829481FD3D}" dt="2022-02-02T08:54:33.501" v="581" actId="9405"/>
          <ac:inkMkLst>
            <pc:docMk/>
            <pc:sldMk cId="241904428" sldId="318"/>
            <ac:inkMk id="3" creationId="{6A94A281-A234-4934-AEFE-DF844A8662CA}"/>
          </ac:inkMkLst>
        </pc:inkChg>
        <pc:inkChg chg="add del">
          <ac:chgData name="Yilmaz Mustafa" userId="bbcede42-c1b2-43e6-a370-e252b59f6c51" providerId="ADAL" clId="{409BED8A-9B87-4E7B-952F-A5829481FD3D}" dt="2022-02-02T08:55:17.832" v="587" actId="9405"/>
          <ac:inkMkLst>
            <pc:docMk/>
            <pc:sldMk cId="241904428" sldId="318"/>
            <ac:inkMk id="4" creationId="{197136AB-EBAF-4F29-B10B-12B603203FFE}"/>
          </ac:inkMkLst>
        </pc:inkChg>
        <pc:inkChg chg="add del">
          <ac:chgData name="Yilmaz Mustafa" userId="bbcede42-c1b2-43e6-a370-e252b59f6c51" providerId="ADAL" clId="{409BED8A-9B87-4E7B-952F-A5829481FD3D}" dt="2022-02-02T08:55:15.097" v="584" actId="9405"/>
          <ac:inkMkLst>
            <pc:docMk/>
            <pc:sldMk cId="241904428" sldId="318"/>
            <ac:inkMk id="5" creationId="{5AEEDA28-BD6D-4B03-9491-340B34DC77A4}"/>
          </ac:inkMkLst>
        </pc:inkChg>
        <pc:inkChg chg="add del">
          <ac:chgData name="Yilmaz Mustafa" userId="bbcede42-c1b2-43e6-a370-e252b59f6c51" providerId="ADAL" clId="{409BED8A-9B87-4E7B-952F-A5829481FD3D}" dt="2022-02-02T08:55:17.043" v="586" actId="9405"/>
          <ac:inkMkLst>
            <pc:docMk/>
            <pc:sldMk cId="241904428" sldId="318"/>
            <ac:inkMk id="6" creationId="{B281171B-3B50-4E95-84B4-210364E9D417}"/>
          </ac:inkMkLst>
        </pc:inkChg>
      </pc:sldChg>
      <pc:sldChg chg="modSp add mod">
        <pc:chgData name="Yilmaz Mustafa" userId="bbcede42-c1b2-43e6-a370-e252b59f6c51" providerId="ADAL" clId="{409BED8A-9B87-4E7B-952F-A5829481FD3D}" dt="2022-02-02T09:01:43.490" v="688" actId="207"/>
        <pc:sldMkLst>
          <pc:docMk/>
          <pc:sldMk cId="3616446564" sldId="319"/>
        </pc:sldMkLst>
        <pc:graphicFrameChg chg="modGraphic">
          <ac:chgData name="Yilmaz Mustafa" userId="bbcede42-c1b2-43e6-a370-e252b59f6c51" providerId="ADAL" clId="{409BED8A-9B87-4E7B-952F-A5829481FD3D}" dt="2022-02-02T09:01:43.490" v="688" actId="207"/>
          <ac:graphicFrameMkLst>
            <pc:docMk/>
            <pc:sldMk cId="3616446564" sldId="319"/>
            <ac:graphicFrameMk id="79" creationId="{00000000-0000-0000-0000-000000000000}"/>
          </ac:graphicFrameMkLst>
        </pc:graphicFrameChg>
      </pc:sldChg>
      <pc:sldChg chg="modSp add mod">
        <pc:chgData name="Yilmaz Mustafa" userId="bbcede42-c1b2-43e6-a370-e252b59f6c51" providerId="ADAL" clId="{409BED8A-9B87-4E7B-952F-A5829481FD3D}" dt="2022-02-02T09:02:26.775" v="693" actId="207"/>
        <pc:sldMkLst>
          <pc:docMk/>
          <pc:sldMk cId="1203996555" sldId="320"/>
        </pc:sldMkLst>
        <pc:graphicFrameChg chg="modGraphic">
          <ac:chgData name="Yilmaz Mustafa" userId="bbcede42-c1b2-43e6-a370-e252b59f6c51" providerId="ADAL" clId="{409BED8A-9B87-4E7B-952F-A5829481FD3D}" dt="2022-02-02T09:02:26.775" v="693" actId="207"/>
          <ac:graphicFrameMkLst>
            <pc:docMk/>
            <pc:sldMk cId="1203996555" sldId="320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3:17.588" v="705" actId="2890"/>
        <pc:sldMkLst>
          <pc:docMk/>
          <pc:sldMk cId="3699565062" sldId="321"/>
        </pc:sldMkLst>
        <pc:graphicFrameChg chg="mod modGraphic">
          <ac:chgData name="Yilmaz Mustafa" userId="bbcede42-c1b2-43e6-a370-e252b59f6c51" providerId="ADAL" clId="{409BED8A-9B87-4E7B-952F-A5829481FD3D}" dt="2022-02-02T09:03:16.514" v="704" actId="108"/>
          <ac:graphicFrameMkLst>
            <pc:docMk/>
            <pc:sldMk cId="3699565062" sldId="321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4:14.187" v="714" actId="207"/>
        <pc:sldMkLst>
          <pc:docMk/>
          <pc:sldMk cId="4140116390" sldId="321"/>
        </pc:sldMkLst>
        <pc:graphicFrameChg chg="modGraphic">
          <ac:chgData name="Yilmaz Mustafa" userId="bbcede42-c1b2-43e6-a370-e252b59f6c51" providerId="ADAL" clId="{409BED8A-9B87-4E7B-952F-A5829481FD3D}" dt="2022-02-02T09:04:14.187" v="714" actId="207"/>
          <ac:graphicFrameMkLst>
            <pc:docMk/>
            <pc:sldMk cId="4140116390" sldId="321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4:32.885" v="717" actId="207"/>
        <pc:sldMkLst>
          <pc:docMk/>
          <pc:sldMk cId="3141776470" sldId="322"/>
        </pc:sldMkLst>
        <pc:graphicFrameChg chg="modGraphic">
          <ac:chgData name="Yilmaz Mustafa" userId="bbcede42-c1b2-43e6-a370-e252b59f6c51" providerId="ADAL" clId="{409BED8A-9B87-4E7B-952F-A5829481FD3D}" dt="2022-02-02T09:04:32.885" v="717" actId="207"/>
          <ac:graphicFrameMkLst>
            <pc:docMk/>
            <pc:sldMk cId="3141776470" sldId="322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6:49.314" v="730" actId="207"/>
        <pc:sldMkLst>
          <pc:docMk/>
          <pc:sldMk cId="462077758" sldId="323"/>
        </pc:sldMkLst>
        <pc:graphicFrameChg chg="modGraphic">
          <ac:chgData name="Yilmaz Mustafa" userId="bbcede42-c1b2-43e6-a370-e252b59f6c51" providerId="ADAL" clId="{409BED8A-9B87-4E7B-952F-A5829481FD3D}" dt="2022-02-02T09:06:49.314" v="730" actId="207"/>
          <ac:graphicFrameMkLst>
            <pc:docMk/>
            <pc:sldMk cId="462077758" sldId="323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6:41.785" v="729" actId="207"/>
        <pc:sldMkLst>
          <pc:docMk/>
          <pc:sldMk cId="1126501957" sldId="324"/>
        </pc:sldMkLst>
        <pc:graphicFrameChg chg="modGraphic">
          <ac:chgData name="Yilmaz Mustafa" userId="bbcede42-c1b2-43e6-a370-e252b59f6c51" providerId="ADAL" clId="{409BED8A-9B87-4E7B-952F-A5829481FD3D}" dt="2022-02-02T09:06:41.785" v="729" actId="207"/>
          <ac:graphicFrameMkLst>
            <pc:docMk/>
            <pc:sldMk cId="1126501957" sldId="324"/>
            <ac:graphicFrameMk id="79" creationId="{00000000-0000-0000-0000-000000000000}"/>
          </ac:graphicFrameMkLst>
        </pc:graphicFrameChg>
      </pc:sldChg>
      <pc:sldChg chg="modSp add mod">
        <pc:chgData name="Yilmaz Mustafa" userId="bbcede42-c1b2-43e6-a370-e252b59f6c51" providerId="ADAL" clId="{409BED8A-9B87-4E7B-952F-A5829481FD3D}" dt="2022-02-02T09:04:44.075" v="720" actId="207"/>
        <pc:sldMkLst>
          <pc:docMk/>
          <pc:sldMk cId="2198029750" sldId="325"/>
        </pc:sldMkLst>
        <pc:graphicFrameChg chg="modGraphic">
          <ac:chgData name="Yilmaz Mustafa" userId="bbcede42-c1b2-43e6-a370-e252b59f6c51" providerId="ADAL" clId="{409BED8A-9B87-4E7B-952F-A5829481FD3D}" dt="2022-02-02T09:04:44.075" v="720" actId="207"/>
          <ac:graphicFrameMkLst>
            <pc:docMk/>
            <pc:sldMk cId="2198029750" sldId="325"/>
            <ac:graphicFrameMk id="79" creationId="{00000000-0000-0000-0000-000000000000}"/>
          </ac:graphicFrameMkLst>
        </pc:graphicFrameChg>
      </pc:sldChg>
      <pc:sldMasterChg chg="delSldLayout">
        <pc:chgData name="Yilmaz Mustafa" userId="bbcede42-c1b2-43e6-a370-e252b59f6c51" providerId="ADAL" clId="{409BED8A-9B87-4E7B-952F-A5829481FD3D}" dt="2022-02-02T07:24:31.292" v="225" actId="47"/>
        <pc:sldMasterMkLst>
          <pc:docMk/>
          <pc:sldMasterMk cId="0" sldId="2147483659"/>
        </pc:sldMasterMkLst>
        <pc:sldLayoutChg chg="del">
          <pc:chgData name="Yilmaz Mustafa" userId="bbcede42-c1b2-43e6-a370-e252b59f6c51" providerId="ADAL" clId="{409BED8A-9B87-4E7B-952F-A5829481FD3D}" dt="2022-02-02T07:20:02.252" v="148" actId="2696"/>
          <pc:sldLayoutMkLst>
            <pc:docMk/>
            <pc:sldMasterMk cId="0" sldId="2147483659"/>
            <pc:sldLayoutMk cId="0" sldId="2147483658"/>
          </pc:sldLayoutMkLst>
        </pc:sldLayoutChg>
        <pc:sldLayoutChg chg="del">
          <pc:chgData name="Yilmaz Mustafa" userId="bbcede42-c1b2-43e6-a370-e252b59f6c51" providerId="ADAL" clId="{409BED8A-9B87-4E7B-952F-A5829481FD3D}" dt="2022-02-02T07:24:31.292" v="225" actId="47"/>
          <pc:sldLayoutMkLst>
            <pc:docMk/>
            <pc:sldMasterMk cId="0" sldId="2147483659"/>
            <pc:sldLayoutMk cId="236800109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BFA73-1E6A-41F0-9240-CFC22A2CF36F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309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54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75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6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32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26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86a91e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86a91e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86a91ea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86a91ea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8d8553b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8d8553b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aef2083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aef2083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8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aef208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aef208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caef208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caef208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caef208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caef208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caef2083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caef2083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aef2083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caef2083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caef208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caef2083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aef208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caef208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aef2083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caef2083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caef208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caef2083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aef2083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caef2083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6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03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caef2083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caef2083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43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caef2083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caef2083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58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caef20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caef20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caef208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caef208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caef2083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caef2083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caef208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caef208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caef208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caef208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caef2083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caef2083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caef2083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caef2083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caef208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caef208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045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dbb14e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dbb14e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dbb14e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dbb14ee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dbb14ee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dbb14ee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dbb14ee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dbb14ee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caef208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caef208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bb14ee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bb14ee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d000b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d000b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d000b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dd000b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dd000b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dd000b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dd000b3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dd000b3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809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d000b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d000b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dd000b3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dd000b3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dd000b3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dd000b3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d000b3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d000b3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dd000b3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dd000b3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d000b3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dd000b3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dd000b3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dd000b3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dd000b3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dd000b3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dd000b3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dd000b3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d000b3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d000b3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6358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d000b3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d000b3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dd000b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dd000b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d000b3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d000b3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dd000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dd000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00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1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6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7684" y="992767"/>
            <a:ext cx="923065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675" y="3778833"/>
            <a:ext cx="923065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7675" y="2867800"/>
            <a:ext cx="923065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09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113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37740" y="1536480"/>
            <a:ext cx="923013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493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923013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7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54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132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37740" y="593280"/>
            <a:ext cx="9230130" cy="353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993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301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6766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935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14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37740" y="391584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31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06766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28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852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57930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3774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852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57930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38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35100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37675" y="740800"/>
            <a:ext cx="304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37675" y="1852800"/>
            <a:ext cx="3042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31104" y="600200"/>
            <a:ext cx="689845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4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87625" y="1644233"/>
            <a:ext cx="43823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87625" y="3737433"/>
            <a:ext cx="43823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5351125" y="965433"/>
            <a:ext cx="415675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37675" y="5640767"/>
            <a:ext cx="64987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37675" y="1474833"/>
            <a:ext cx="923065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37675" y="4202967"/>
            <a:ext cx="923065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7740" y="992640"/>
            <a:ext cx="9230130" cy="273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n-US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9178650" y="6217440"/>
            <a:ext cx="593970" cy="52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r">
              <a:tabLst>
                <a:tab pos="0" algn="l"/>
              </a:tabLst>
            </a:pPr>
            <a:fld id="{9392FA53-4967-409F-9A25-DD87DF885857}" type="slidenum">
              <a:rPr lang="en" sz="1000" spc="-1" smtClean="0">
                <a:solidFill>
                  <a:srgbClr val="595959"/>
                </a:solidFill>
                <a:ea typeface="Arial"/>
              </a:rPr>
              <a:pPr algn="r">
                <a:tabLst>
                  <a:tab pos="0" algn="l"/>
                </a:tabLst>
              </a:pPr>
              <a:t>‹#›</a:t>
            </a:fld>
            <a:endParaRPr lang="en-US" sz="1000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00" y="1604640"/>
            <a:ext cx="891501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90831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coursedrive.org/python-3-programming-beginner-to-pro-masterclas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scherlund.blogspot.com/2017/01/everything-depends-on-data-educause.html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://pelesa2.blogspot.com/2015/09/school-suppli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wworks/475953597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://www.groundreport.com/marketplace-calculator-designed-to-estimate-premiums-and-subsidies-for-people-thinking-about-purchasing-health-care-insurance-coverag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556B55-4B5E-4692-B31A-BB803512F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50"/>
          <a:stretch/>
        </p:blipFill>
        <p:spPr>
          <a:xfrm>
            <a:off x="1" y="10"/>
            <a:ext cx="9905998" cy="6857990"/>
          </a:xfrm>
          <a:prstGeom prst="rect">
            <a:avLst/>
          </a:prstGeom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68693" y="365760"/>
            <a:ext cx="6341451" cy="3447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tabLst>
                <a:tab pos="0" algn="l"/>
              </a:tabLst>
            </a:pPr>
            <a: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Fundamentals</a:t>
            </a:r>
            <a:b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spc="-1" dirty="0"/>
              <a:t>Les003 </a:t>
            </a:r>
            <a:r>
              <a:rPr lang="en-US" sz="6000" b="1" spc="-1" dirty="0" err="1"/>
              <a:t>en</a:t>
            </a:r>
            <a:r>
              <a:rPr lang="en-US" sz="6000" b="1" spc="-1" dirty="0"/>
              <a:t> Les004</a:t>
            </a:r>
            <a:endParaRPr lang="en-US" sz="6000" kern="1200" spc="-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639313" y="3968516"/>
            <a:ext cx="3346704" cy="78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400" kern="1200" spc="-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Ch€f</a:t>
            </a:r>
            <a:endParaRPr lang="en-US" sz="2400" kern="1200" spc="-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2581" y="2245586"/>
            <a:ext cx="1026112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407F2-9F0D-4CB8-A316-2D93C736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2" r="4018" b="-5"/>
          <a:stretch/>
        </p:blipFill>
        <p:spPr>
          <a:xfrm>
            <a:off x="8549640" y="5397114"/>
            <a:ext cx="1060704" cy="11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7385" y="1825453"/>
            <a:ext cx="64926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9652D-C45B-41A0-BDEE-05AFBDA7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D6B7C-1AFF-4576-BD77-60E849738129}"/>
              </a:ext>
            </a:extLst>
          </p:cNvPr>
          <p:cNvSpPr txBox="1"/>
          <p:nvPr/>
        </p:nvSpPr>
        <p:spPr>
          <a:xfrm>
            <a:off x="778213" y="3757070"/>
            <a:ext cx="8217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‎‎</a:t>
            </a:r>
            <a:r>
              <a:rPr lang="nl-BE" sz="3200" b="0" i="0" u="sng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sterk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nl-BE" sz="3200" u="sng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getypte‎‎ taal 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is een taal waarin variabelen zijn gebonden aan specifieke gegevenstypen en zal resulteren in typefouten als typen niet overeenkomen met wat verwacht wordt in de expressie, ongeacht wanneer typecontrole plaatsvindt.‎</a:t>
            </a:r>
            <a:endParaRPr lang="nl-BE" sz="16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D578-46B8-431D-9112-DE1E17825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1A33C6-B576-4C54-832D-31C26D76214D}"/>
              </a:ext>
            </a:extLst>
          </p:cNvPr>
          <p:cNvSpPr txBox="1"/>
          <p:nvPr/>
        </p:nvSpPr>
        <p:spPr>
          <a:xfrm>
            <a:off x="869653" y="1718959"/>
            <a:ext cx="8069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defRPr>
            </a:lvl1pPr>
          </a:lstStyle>
          <a:p>
            <a:r>
              <a:rPr lang="nl-BE" dirty="0"/>
              <a:t>‎Een </a:t>
            </a:r>
            <a:r>
              <a:rPr lang="nl-BE" sz="3200" dirty="0"/>
              <a:t>‎‎zwak getypte ‎‎taal</a:t>
            </a:r>
            <a:r>
              <a:rPr lang="nl-BE" dirty="0"/>
              <a:t> daarentegen is een taal waarin variabelen niet gebonden zijn aan een specifiek datatype; ze hebben nog steeds een type, maar de typeveiligheidsbeperkingen zijn lager in vergelijking met sterk getypte talen.‎</a:t>
            </a:r>
          </a:p>
        </p:txBody>
      </p:sp>
    </p:spTree>
    <p:extLst>
      <p:ext uri="{BB962C8B-B14F-4D97-AF65-F5344CB8AC3E}">
        <p14:creationId xmlns:p14="http://schemas.microsoft.com/office/powerpoint/2010/main" val="18169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2E1581-EF09-4F67-8195-F331E0FB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A51C-648D-4870-8727-AA5EA0AE6703}"/>
              </a:ext>
            </a:extLst>
          </p:cNvPr>
          <p:cNvSpPr txBox="1"/>
          <p:nvPr/>
        </p:nvSpPr>
        <p:spPr>
          <a:xfrm>
            <a:off x="5091543" y="2290725"/>
            <a:ext cx="405245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taal wordt </a:t>
            </a:r>
            <a:b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  <a:r>
              <a:rPr lang="nl-BE" sz="3200" b="1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dynamisch </a:t>
            </a: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getypt</a:t>
            </a:r>
            <a:r>
              <a:rPr lang="nl-BE" sz="20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</a:p>
          <a:p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als het type variabele tijdens ‎‎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runtime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 wordt gecontroleerd. Veelvoorkomende voorbeelden van dynamisch getypte talen zijn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JavaScript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-C, PHP, Python, Ruby, Lisp en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Tcl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.‎</a:t>
            </a:r>
            <a:endParaRPr lang="nl-BE" sz="14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35D9DB-7758-4FFF-954B-9AB3A426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B1BA7-1513-41D1-8915-DDCE8CF640EF}"/>
              </a:ext>
            </a:extLst>
          </p:cNvPr>
          <p:cNvSpPr txBox="1"/>
          <p:nvPr/>
        </p:nvSpPr>
        <p:spPr>
          <a:xfrm>
            <a:off x="473510" y="1941787"/>
            <a:ext cx="423703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taal wordt </a:t>
            </a: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</a:p>
          <a:p>
            <a:pPr algn="r"/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statisch getypt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 </a:t>
            </a:r>
          </a:p>
          <a:p>
            <a:pPr algn="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als het type van een variabele bekend is tijdens ‎‎het compileren‎‎ in plaats van bij het uitvoeren. Veelvoorkomende voorbeelden van statisch getypte talen zijn Java, C, C++, FORTRAN, Pascal en Scala.‎</a:t>
            </a:r>
            <a:endParaRPr lang="nl-BE" sz="16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EA2C2-12AE-40D4-B867-7A4C6577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1876-47A3-4726-BDF7-DB08C925CAC0}"/>
              </a:ext>
            </a:extLst>
          </p:cNvPr>
          <p:cNvSpPr txBox="1"/>
          <p:nvPr/>
        </p:nvSpPr>
        <p:spPr>
          <a:xfrm>
            <a:off x="3884018" y="126997"/>
            <a:ext cx="213796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nl-BE" sz="4000" dirty="0"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Python</a:t>
            </a:r>
            <a:endParaRPr lang="nl-BE" sz="4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00023 C -0.00417 -0.00047 -0.00801 -0.00093 -0.01186 -0.00093 C -0.02308 -0.00093 -0.0359 0.00046 -0.04696 0.00324 C -0.05224 0.0044 -0.05753 0.00648 -0.06298 0.00764 C -0.06795 0.00856 -0.07292 0.00926 -0.07788 0.00926 L -0.15144 0.01065 C -0.17644 0.01389 -0.15272 0.01018 -0.19151 0.01805 C -0.19663 0.01921 -0.20176 0.01967 -0.20657 0.02106 C -0.21603 0.02384 -0.23638 0.03287 -0.24423 0.0375 C -0.25288 0.04259 -0.2625 0.04629 -0.27019 0.05555 C -0.27163 0.05717 -0.2734 0.05949 -0.275 0.06157 C -0.28478 0.07268 -0.28157 0.06504 -0.2976 0.08819 C -0.30048 0.09236 -0.30304 0.09676 -0.30609 0.10023 C -0.3133 0.10926 -0.3125 0.10509 -0.31843 0.11365 C -0.31971 0.11527 -0.32083 0.11782 -0.32196 0.1199 C -0.32436 0.12384 -0.32724 0.12685 -0.32949 0.13148 C -0.35032 0.18055 -0.33574 0.15972 -0.34696 0.175 C -0.35833 0.20787 -0.34327 0.16365 -0.35529 0.20185 C -0.35625 0.20486 -0.35769 0.20764 -0.35849 0.21088 C -0.35994 0.21597 -0.3609 0.22152 -0.36218 0.22731 C -0.36266 0.23078 -0.36282 0.23449 -0.36362 0.2375 C -0.36458 0.24097 -0.36603 0.24375 -0.36699 0.24652 C -0.36715 0.24722 -0.36827 0.2625 -0.36859 0.26458 C -0.36955 0.26782 -0.37099 0.2706 -0.37196 0.27338 C -0.37356 0.27824 -0.375 0.28356 -0.37612 0.28865 C -0.37772 0.29583 -0.38013 0.31065 -0.38013 0.31088 C -0.38013 0.31527 -0.37997 0.32014 -0.37949 0.32453 C -0.37628 0.35115 -0.37901 0.31319 -0.37692 0.33935 C -0.3758 0.3537 -0.37612 0.35254 -0.37612 0.36805 " pathEditMode="relative" rAng="0" ptsTypes="AAAAAAAAAAAAAAAA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6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612 0.36782 L -0.37612 0.36805 C -0.26667 0.36412 -0.29407 0.38379 -0.23125 0.34837 C -0.22676 0.3456 -0.1968 0.32824 -0.1891 0.32083 C -0.1851 0.31712 -0.17789 0.30578 -0.17356 0.2993 C -0.17003 0.28333 -0.17148 0.29305 -0.17003 0.278 C -0.16987 0.27523 -0.16907 0.27037 -0.16907 0.2706 " pathEditMode="relative" rAng="0" ptsTypes="AAAA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3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02283" y="503682"/>
            <a:ext cx="8520600" cy="2825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Basis-datatypen en
Basisprincipes van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datastructuur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D72F4A6-D654-44B7-8C5B-A8CFE906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3" y="3261587"/>
            <a:ext cx="5715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73CB8FF-D39A-45FC-B910-B3EBB139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5734878" y="829816"/>
            <a:ext cx="3853609" cy="1906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Basis datatypen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22E914F-F2E7-4B51-977A-BF0B34A1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62C70B-41A7-48D8-9A6E-9936CE55D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3" y="277677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CBDFF636-DB29-4401-B364-B7891BACB01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32665BA-4B34-45F4-8850-2C4FDB2C49A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92700" y="1328468"/>
            <a:ext cx="8684100" cy="4097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dit gedeelte van de cursus behandelen we de </a:t>
            </a:r>
            <a:r>
              <a:rPr lang="nl-BE" sz="29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belangrijkste datatypen</a:t>
            </a:r>
            <a:r>
              <a:rPr lang="nl-BE" sz="29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Python.
Dit zijn je </a:t>
            </a:r>
            <a:r>
              <a:rPr lang="nl-BE" sz="29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basis-blokken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bij het construeren van </a:t>
            </a:r>
            <a:r>
              <a:rPr lang="nl-BE" sz="29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grotere stukken code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
Laten we snel alle mogelijke datatypen bespreken, dan hebben we in de volgende lessen meer in detail gaan over elk!</a:t>
            </a:r>
            <a:endParaRPr sz="29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F353031-BAAE-48F5-935D-03901324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C28BF-D984-41D0-9520-68D66868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7CA0A004-6F39-43DA-B1D3-87AE9F7C46DD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91FE993-55A0-4E05-8120-D299E27F82D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16"/>
          <p:cNvGraphicFramePr/>
          <p:nvPr>
            <p:extLst>
              <p:ext uri="{D42A27DB-BD31-4B8C-83A1-F6EECF244321}">
                <p14:modId xmlns:p14="http://schemas.microsoft.com/office/powerpoint/2010/main" val="460123281"/>
              </p:ext>
            </p:extLst>
          </p:nvPr>
        </p:nvGraphicFramePr>
        <p:xfrm>
          <a:off x="656725" y="1869125"/>
          <a:ext cx="8508625" cy="3887230"/>
        </p:xfrm>
        <a:graphic>
          <a:graphicData uri="http://schemas.openxmlformats.org/drawingml/2006/table">
            <a:tbl>
              <a:tblPr>
                <a:noFill/>
                <a:tableStyleId>{8C93AEE6-DE93-46F2-8BD4-2475D9E95517}</a:tableStyleId>
              </a:tblPr>
              <a:tblGrid>
                <a:gridCol w="136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Naam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Type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Beschrijving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Integers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int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Hele getallen, zoals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3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300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200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Floating point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float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Getallen met een decimaalteken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</a:t>
                      </a:r>
                      <a:r>
                        <a:rPr lang="en" dirty="0">
                          <a:latin typeface="Overpass SemiBold"/>
                          <a:ea typeface="Overpass SemiBold"/>
                          <a:cs typeface="Overpass SemiBold"/>
                          <a:sym typeface="Overpass SemiBold"/>
                        </a:rPr>
                        <a:t>2.3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 4.6    100.0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Strings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sequensen van tekens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"hello"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'Sammy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'   "2000"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楽しい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Lists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list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sequensen van objecten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[10,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"hello",200.3]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Dictionaries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dict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Ongeordende </a:t>
                      </a:r>
                      <a:r>
                        <a:rPr lang="nl-BE" dirty="0" err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Key:Value</a:t>
                      </a: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paren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{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"mykey" : "value" , "name" : "Frankie"}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Tuples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tup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immutable sequense van objecten: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(10,"hello",200.3)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Sets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set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Ongeordende verzameling unieke objecten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{"a","b"}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Booleans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bool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Logische </a:t>
                      </a:r>
                      <a:r>
                        <a:rPr lang="nl-BE" dirty="0" err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value</a:t>
                      </a: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-indicatie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True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or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False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E3970A98-AC02-43AE-9F0F-73F100D7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389D5-F735-4665-AA55-AB84DB60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7817B794-C99F-41BF-9E6C-2B8DDD1F717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62FD486-22DE-4CA9-8330-07E5B37C0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87D8-B3C7-46AC-80F9-EC48295649F2}"/>
              </a:ext>
            </a:extLst>
          </p:cNvPr>
          <p:cNvSpPr/>
          <p:nvPr/>
        </p:nvSpPr>
        <p:spPr>
          <a:xfrm>
            <a:off x="656725" y="2262909"/>
            <a:ext cx="8508625" cy="378691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2.59259E-6 L -3.07692E-6 0.055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05533 L -3.07692E-6 0.120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1206 L -3.07692E-6 0.186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1868 L -3.07692E-6 0.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25 L -3.07692E-6 0.317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31736 L -3.07692E-6 0.38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38333 L -3.07692E-6 0.452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747D3BEC-AB1A-48F2-AD1B-9B09C9852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8535" y="1821986"/>
            <a:ext cx="5058007" cy="37935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409236" y="1119836"/>
            <a:ext cx="4354788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Aan de slag!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04B134A-E65E-45C5-9C11-AE8B7F95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2A0CD-44D3-439E-BC9F-A77F67E5E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294C060-26A3-45AD-9036-D2E269F818EA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842ADEAD-D71C-4AF4-84EB-4C76FCF4EA2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99AA624-29A6-4BD7-A23E-28087359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53" y="1822493"/>
            <a:ext cx="8266545" cy="315661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16A8C-801C-4222-B482-C6976E03E139}"/>
              </a:ext>
            </a:extLst>
          </p:cNvPr>
          <p:cNvSpPr txBox="1"/>
          <p:nvPr/>
        </p:nvSpPr>
        <p:spPr>
          <a:xfrm>
            <a:off x="1505528" y="3226536"/>
            <a:ext cx="7176655" cy="110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Een programmeertaal is een formele taal, die bestaat uit een reeks instructies die verschillende soorten uitvoer produceren. Programmeertalen worden gebruikt bij computerprogrammering om algoritmen te implementeren.</a:t>
            </a:r>
            <a:endParaRPr lang="nl-BE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3332F-B972-44F7-880E-0656AF9BF22B}"/>
              </a:ext>
            </a:extLst>
          </p:cNvPr>
          <p:cNvSpPr txBox="1"/>
          <p:nvPr/>
        </p:nvSpPr>
        <p:spPr>
          <a:xfrm>
            <a:off x="1505527" y="2285209"/>
            <a:ext cx="7176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Wat is een programmeertaal?</a:t>
            </a:r>
            <a:endParaRPr lang="nl-BE" sz="32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73538DE-6D54-4CFE-B746-1A812B1C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05" y="2043233"/>
            <a:ext cx="5828882" cy="327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317513" y="2094165"/>
            <a:ext cx="4403574" cy="241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Variabele toewijzingen</a:t>
            </a:r>
            <a:b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4400" b="1" dirty="0" err="1">
                <a:latin typeface="Montserrat"/>
                <a:ea typeface="Montserrat"/>
                <a:cs typeface="Montserrat"/>
                <a:sym typeface="Montserrat"/>
              </a:rPr>
              <a:t>assignments</a:t>
            </a:r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4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32AAD04-F986-4789-A2FB-74F648DC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BA303-DB1F-442C-9D30-55D54CDDA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592BC1DB-46B8-4836-BA8D-BF0E5F3B9BE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C699A266-7E56-4D6D-B212-869139D37FE4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68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hebben net gezien hoe we met getallen moeten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maar wat stellen deze getallen voor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Het zou leuk zijn om deze datatypen een variabelnaam toe te wijzen om er later in onze code gemakkelijk naar te verwijzen/accessen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44450" indent="0">
              <a:lnSpc>
                <a:spcPct val="100000"/>
              </a:lnSpc>
              <a:buClr>
                <a:srgbClr val="434343"/>
              </a:buClr>
              <a:buSzPts val="29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Bijvoorbeeld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Source Code Pro"/>
              <a:buChar char="○"/>
            </a:pPr>
            <a:r>
              <a:rPr lang="en" sz="2400" b="1" dirty="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my_dogs = 2</a:t>
            </a:r>
            <a:endParaRPr sz="2400" b="1" dirty="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B196BE2-1F07-4CC3-8804-516D21112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611AB-31E6-4B62-954C-7C627876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6E971710-961B-4483-9BB1-FAC38F522EC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3E44CFB-555E-46A9-807B-4CA9D4C45CA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0592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Regels voor 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variabelenamen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naamgevingsconventies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Namen kunnen niet beginnen met een getal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kunnen geen spaties in de naam staan, gebruik  _  in plaats daarvan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 geen van deze symbolen gebruiken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'",&lt;&gt;/?|\()!@#$%^&amp;*~-+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77B6515-C811-46C5-84E5-DABCD622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3DDF9-B8CE-423B-90EE-EA959A3CF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374BE7A-DC76-4F9F-85F9-2B3F71F44B27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CAE76D03-75D6-46ED-B1F2-68EAA9CE3A2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0592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Regels voor variabelnamen 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naamgevingsconventies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Het wordt beschouwd als best praktijk (PEP8) dat namen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kleine letters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zijn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Vermijd het gebruik van woorden die een speciale betekenis hebben in Python, zoals "</a:t>
            </a:r>
            <a:r>
              <a:rPr lang="nl-BE" sz="2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 en "</a:t>
            </a:r>
            <a:r>
              <a:rPr lang="nl-BE" sz="2400" dirty="0" err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str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E8F0C63-136E-4E10-85C6-4D305745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DCF1C-C1F4-4C1D-9E05-DC0F70A6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2357CFBB-C8F0-47BB-A598-6064CCD87E19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D4574615-7F38-4B89-B2CE-557FB0CDA96A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Python maakt gebruik van </a:t>
            </a:r>
            <a:r>
              <a:rPr lang="nl-BE" sz="2400" b="1" u="sng" dirty="0" err="1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nl-BE" sz="2400" b="1" u="sng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Typing</a:t>
            </a:r>
            <a:endParaRPr sz="2400" b="1" u="sng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betekent dat u variabelen opnieuw kunt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toewijzen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aan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verschillende datatypen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maakt Python zeer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flexibel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het toewijzen van datatypen, dit is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anders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andere talen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die "Statisch getypt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Statically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Typed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)" zijn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F2FA5C4-E176-474E-8679-C65B13D5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5832F-1131-4853-89B0-0B28A716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A2EEF1F3-6B1F-409A-AF54-08FA2425F16F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6C5B8360-B69A-4474-A078-E609511C8DBA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2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[ “Sammy” ,  “Frankie” 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 rot="674">
            <a:off x="2429725" y="3865301"/>
            <a:ext cx="3061200" cy="1441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nl-BE" sz="3000" b="1" dirty="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Dit is oké in Python</a:t>
            </a:r>
            <a:r>
              <a:rPr lang="en" sz="3000" b="1" dirty="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endParaRPr sz="3000" b="1" dirty="0">
              <a:solidFill>
                <a:srgbClr val="38761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F642750-0D6F-4014-9638-0B3BBC26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21A78-C79C-4431-8927-F02A3E21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1E256C58-722C-491D-86F5-0BCCE03001E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6843E754-2AFC-4C68-8066-779CD9537A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2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[ “Sammy” ,  “Frankie” 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 rot="674">
            <a:off x="2429724" y="3865368"/>
            <a:ext cx="3651911" cy="159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nl-BE" sz="3000" b="1" dirty="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FOUT
in andere programmeertalen</a:t>
            </a:r>
            <a:r>
              <a:rPr lang="en" sz="3000" b="1" dirty="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endParaRPr sz="3000" b="1" dirty="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9912A2F-00F2-4FCC-9B3A-81F80E4BF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17C91-9141-43AB-AB12-FAB4FEE8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21B95662-193C-4FD0-A866-05415F54314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0BD59783-51C8-427B-9641-BB5973F8671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my_dog = 1;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 = “Sammy” ;  </a:t>
            </a:r>
            <a:r>
              <a:rPr lang="en" sz="24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// </a:t>
            </a:r>
            <a:r>
              <a:rPr lang="nl-BE" sz="24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RESULTEERT IN FOUT</a:t>
            </a:r>
            <a:endParaRPr sz="2400" b="1" dirty="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 rot="646">
            <a:off x="1172700" y="4286400"/>
            <a:ext cx="6388200" cy="1170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b="1" dirty="0">
                <a:solidFill>
                  <a:srgbClr val="0B5394"/>
                </a:solidFill>
                <a:latin typeface="Overpass"/>
                <a:ea typeface="Overpass"/>
                <a:cs typeface="Overpass"/>
                <a:sym typeface="Overpass"/>
              </a:rPr>
              <a:t>Voorbeelden van Static Typing</a:t>
            </a:r>
            <a:endParaRPr sz="3000" b="1" dirty="0">
              <a:solidFill>
                <a:srgbClr val="0B5394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3000" b="1" dirty="0">
                <a:solidFill>
                  <a:srgbClr val="0B5394"/>
                </a:solidFill>
                <a:latin typeface="Overpass"/>
                <a:ea typeface="Overpass"/>
                <a:cs typeface="Overpass"/>
                <a:sym typeface="Overpass"/>
              </a:rPr>
              <a:t>(C++)</a:t>
            </a:r>
            <a:endParaRPr sz="3000" b="1" dirty="0">
              <a:solidFill>
                <a:srgbClr val="0B539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F2579AA-7E77-4E37-BE57-143D35D6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B6781-0852-4C73-BC75-4D7D8D8B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F093284D-7D57-4AD6-8780-AA0081C4A42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C43E7F7E-8993-4E96-A4CB-A9C95EF8B4D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5884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Voordelen van dynamisch typen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Typing)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Zeer makkelijk om mee te werken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Snellere ontwikkeltijd</a:t>
            </a: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8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Nadelen van dynamisch typen</a:t>
            </a:r>
            <a:r>
              <a:rPr lang="en" sz="28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8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 leiden tot bugs voor onverwachte gegevenstypen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 moet op de hoogte zijn van het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40A1D21-D4DB-4332-B268-70A43202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B22A4-25C5-43A7-B5B8-21AD0731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3B01D272-1C3A-4BEB-A35B-82E8FA457EE1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75EC3066-BBC5-4085-AA6D-28B356092B0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6677D52-C28E-4ED3-A421-9DE8128D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2995062" y="1104252"/>
            <a:ext cx="3915876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Getalen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FB491F3-B98B-40E9-B85A-58204195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827E8-6B8B-4B16-8440-E50F9DDCD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DE785258-6EF7-4815-9432-1CD8F75595EE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06FED2B-4443-47F2-A487-AE51A252784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13740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6B220-29A8-4367-85BA-2F4E5137F61F}"/>
              </a:ext>
            </a:extLst>
          </p:cNvPr>
          <p:cNvSpPr txBox="1"/>
          <p:nvPr/>
        </p:nvSpPr>
        <p:spPr>
          <a:xfrm>
            <a:off x="3226900" y="1801089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Programmeertalen</a:t>
            </a:r>
            <a:endParaRPr lang="nl-BE" sz="28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CC44C-0406-4ABA-8FAC-2FDE98DFCEA6}"/>
              </a:ext>
            </a:extLst>
          </p:cNvPr>
          <p:cNvSpPr/>
          <p:nvPr/>
        </p:nvSpPr>
        <p:spPr>
          <a:xfrm>
            <a:off x="2927927" y="387927"/>
            <a:ext cx="3934691" cy="1154546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F5AB1-755E-429C-BB34-42CB294A5D23}"/>
              </a:ext>
            </a:extLst>
          </p:cNvPr>
          <p:cNvSpPr txBox="1"/>
          <p:nvPr/>
        </p:nvSpPr>
        <p:spPr>
          <a:xfrm>
            <a:off x="3353824" y="121849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6C5A7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Geschiedenis</a:t>
            </a:r>
            <a:r>
              <a:rPr lang="en-US" sz="2400" dirty="0">
                <a:solidFill>
                  <a:srgbClr val="6C5A7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van</a:t>
            </a:r>
            <a:endParaRPr lang="nl-BE" sz="2400" dirty="0">
              <a:solidFill>
                <a:srgbClr val="6C5A72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AF7F2C6C-E5C8-40B8-A42D-B8DC5C3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FFFFD-E416-469D-AAD2-13830BF7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8473CBFC-8081-4955-A2AD-D5C2F1D4482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3973F94-66BB-43D2-8919-41176C2AF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1026" name="Picture 2" descr="Learning Integers">
            <a:extLst>
              <a:ext uri="{FF2B5EF4-FFF2-40B4-BE49-F238E27FC236}">
                <a16:creationId xmlns:a16="http://schemas.microsoft.com/office/drawing/2014/main" id="{E4CD8C7D-A3FD-4BEF-ABC1-2C382333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79" y="3853150"/>
            <a:ext cx="5831742" cy="203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C5861BE5-2FAA-41C4-9F58-FB774F5F1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2700" y="2293591"/>
            <a:ext cx="8684100" cy="3311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twee major-getalentypen waarmee we zullen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Integer: Gehele getallen die hele getallen zijn</a:t>
            </a:r>
            <a:r>
              <a:rPr lang="en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2CCA4-B62A-41F2-9BB5-1B411306253A}"/>
              </a:ext>
            </a:extLst>
          </p:cNvPr>
          <p:cNvSpPr txBox="1"/>
          <p:nvPr/>
        </p:nvSpPr>
        <p:spPr>
          <a:xfrm>
            <a:off x="2409137" y="1429924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	24	60	100	2022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1041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692700" y="2293591"/>
            <a:ext cx="8684100" cy="3311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twee major-getalentypen waarmee we zullen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 err="1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Floating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Point: Getallen met drijvende komma die getallen zijn met een decimaal</a:t>
            </a:r>
            <a:r>
              <a:rPr lang="en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F7F2C6C-E5C8-40B8-A42D-B8DC5C3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FFFFD-E416-469D-AAD2-13830BF7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8473CBFC-8081-4955-A2AD-D5C2F1D4482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3973F94-66BB-43D2-8919-41176C2AF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8046768B-E83A-4A4B-8C03-5D9849C6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4" y="4175191"/>
            <a:ext cx="7901193" cy="159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693A7D-D9D3-44A5-8771-E421C398E65E}"/>
              </a:ext>
            </a:extLst>
          </p:cNvPr>
          <p:cNvSpPr txBox="1"/>
          <p:nvPr/>
        </p:nvSpPr>
        <p:spPr>
          <a:xfrm>
            <a:off x="2307537" y="1283033"/>
            <a:ext cx="5129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3.25		40.88	110.60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9474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ctrTitle"/>
          </p:nvPr>
        </p:nvSpPr>
        <p:spPr>
          <a:xfrm>
            <a:off x="692700" y="2356518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87888DD-153B-4106-BF45-96FE7028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EF0F-0AEB-4F51-8AF7-684BE7E91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80FD5F49-5B4C-4035-9001-557FB9235746}"/>
              </a:ext>
            </a:extLst>
          </p:cNvPr>
          <p:cNvSpPr txBox="1">
            <a:spLocks/>
          </p:cNvSpPr>
          <p:nvPr/>
        </p:nvSpPr>
        <p:spPr>
          <a:xfrm>
            <a:off x="6447895" y="204063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A3371E28-FF66-43D1-B313-3A5435CFBCC8}"/>
              </a:ext>
            </a:extLst>
          </p:cNvPr>
          <p:cNvSpPr txBox="1">
            <a:spLocks/>
          </p:cNvSpPr>
          <p:nvPr/>
        </p:nvSpPr>
        <p:spPr>
          <a:xfrm>
            <a:off x="317513" y="611687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Strings zijn reeksen tekens, waarbij de syntaxis van enkele aanhalingstekens of dubbele aanhalingstekens wordt gebruikt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'hello'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"Hello"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 I don't do that "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8EC0FE0-DFEE-4920-A015-3DED5FDE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F70A2-B374-45F9-AE02-AD6111096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31440A6C-B584-487B-89A7-96D22557F4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7A7A4C3F-CF79-403A-B208-C54403B93ED7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414068" y="2009725"/>
            <a:ext cx="911093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Omdat strings geordende sequenties zijn, betekent dit dat we indexering en zoek kunnen gebruiken om sub-secties (paren) van de string te pakken.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Indexeringsnotatie gebruikt [ ], vierkanthakjes notatie na de string (of variabele waaraan de tekenreeks is toegewezen).
Met indexeren kun je een enkel (een specifiek karakter) teken uit de string pakken...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9EB3CFF-0E9D-4182-9D61-7D90C39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E9C67-66DA-4E9C-8588-10BBC3D3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045A6F58-0F7E-4F19-8C00-189296047161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BD35DFA-6A6A-4D63-AD54-0CF444FC675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457200" y="2009725"/>
            <a:ext cx="906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acties gebruiken [ ] vierkante haken en een cijferindex om posities aan te geven van wat u wilt pakken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indent="45720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Karakter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:    h     e     l       l     o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				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   Index :     0     1     2      3    4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26A40F6-0D7C-46AD-B3E1-CF46B764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5E135-2A09-4167-A910-65A9B1C3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E591B0B-F881-4289-8589-587E3E953FB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53B46627-2A73-4076-B556-69B4226DA0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569343" y="2009725"/>
            <a:ext cx="895565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acties gebruiken [ ] vierkante haken en een cijferindex om posities aan te geven van wat u wilt pakken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indent="45720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Karakter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:    h     e     l       l     o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				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   Index :     0     1     2      3    4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Omgekeerde index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   0    -4    -3   -2    -1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974461A-765F-43BF-B271-2FD99668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35E39-F899-46EA-B013-D3FDC812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FEC6D54-1985-44FD-8276-503F879CCBE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EE23AB56-2C92-4833-A293-D3D3F6DA634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slicing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kunt u een sub-sectie van meerdere tekens pakken, een "plakje (slice)" van de tekenreeks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heeft de volgende syntaxis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[start:stop:step]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is een numerieke index voor de segmentstart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DD45D04-DA27-4FD7-A566-730A774A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9BC3E-8623-4D0D-8FC7-4A718F53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E80497E-294D-4E12-A473-A7D95F3226F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9539012E-A59F-429E-A399-BD919CB666E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slicing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kun je een sub-sectie van meerdere tekens pakken, een "plakje" van de string.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heeft de volgende syntaxis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[start:stop:step]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is een numerieke index voor de segmentstart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stop is de index waar je naartoe gaat (maar niet meeneemt)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stap is de grootte van de "sprong (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jump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)" die je maakt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A3CCE5F-DAB1-4379-8473-9EBA72AD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6ED58F-BBEB-4D45-BD18-BC5B4137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094E6641-E7A8-4690-A0BD-2EB9E96D3B7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4739AD55-1742-44B1-A440-4D9FB084D7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>
            <a:spLocks noGrp="1"/>
          </p:cNvSpPr>
          <p:nvPr>
            <p:ph type="ctrTitle"/>
          </p:nvPr>
        </p:nvSpPr>
        <p:spPr>
          <a:xfrm>
            <a:off x="692700" y="2029968"/>
            <a:ext cx="8520600" cy="1777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Indexering en Slicing</a:t>
            </a:r>
            <a:br>
              <a:rPr lang="en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van String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29B0D44-BAD8-430D-A979-3D468E29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53C42-5FA2-41CE-8CD6-3B81C260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4CC26583-73CE-4370-92F5-B2F99B7D56DC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999C22FB-87D4-4F01-9603-D5C9CEA49B8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50738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5662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ctrTitle"/>
          </p:nvPr>
        </p:nvSpPr>
        <p:spPr>
          <a:xfrm>
            <a:off x="692700" y="2048256"/>
            <a:ext cx="8520600" cy="1758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Eigenschappen 
en methoden van String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92DEAA4-AB79-4109-8F93-69292CD6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28C3B-1A57-4C3E-8DD7-703776779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6BF434CD-449D-4AD8-AB3B-402A37F8BB2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</a:t>
            </a:r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- Les004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DF42236-A2FE-478A-B6F8-4CB80548E39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ctrTitle"/>
          </p:nvPr>
        </p:nvSpPr>
        <p:spPr>
          <a:xfrm>
            <a:off x="692700" y="1810512"/>
            <a:ext cx="8520600" cy="1996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Formattering van String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oor het afdrukken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8CE486E-2AAE-4434-92A3-F05B4AB3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70561C-4E8D-4FE6-A16D-0E2734356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1060E8A6-991A-408C-9D66-F294CACF4A85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59686015-5EA6-4764-A546-213F5DC35AD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Vaak wilt u een variabele in uw string "injecteren" om af te drukken. Bijvoorbeeld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my_name = “Jose”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print(“Hello ” + my_name)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meerdere manieren om String op te maken voor het afdrukken van variabelen daarin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staat bekend als “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interpolatie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8E8C4B1-FA97-422F-A6B2-B8DD733E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E2B35-94AD-4802-80DF-2C16C32CD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54EE14C9-CC82-4499-83AC-B38AEE6480D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4BB5AEEC-4CC4-4877-998F-C9C35A1813C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hiervoor twee methoden verkennen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.format()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methode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f-strings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(geformatteerde string-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letterlijks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9DEDE5C-52A5-475C-9783-AEA57165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DAA77-57C4-438B-9E90-DAE4C392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E95E115E-FE1F-478F-94B7-09A01CDE59EF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E55C58F-E6EA-4B36-A6B5-C042E41ADCC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ctrTitle"/>
          </p:nvPr>
        </p:nvSpPr>
        <p:spPr>
          <a:xfrm>
            <a:off x="692700" y="2377490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93B995-A605-446F-BEBE-05216C4D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C5B91C-4A5F-429F-9D48-2C9EEB8C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AC7DD325-8686-4B21-9EEB-AB41C77F2849}"/>
              </a:ext>
            </a:extLst>
          </p:cNvPr>
          <p:cNvSpPr txBox="1">
            <a:spLocks/>
          </p:cNvSpPr>
          <p:nvPr/>
        </p:nvSpPr>
        <p:spPr>
          <a:xfrm>
            <a:off x="6447895" y="22503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361716F2-4CB8-4554-A0EC-91ECE99E3520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body" idx="1"/>
          </p:nvPr>
        </p:nvSpPr>
        <p:spPr>
          <a:xfrm>
            <a:off x="692700" y="1612911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zijn geordende sequensen die verschillende objecttypen kunnen bevatten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 gebruiken [] haakjes en komma's om objecten in de lijst te splitten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[1,2,3,4,5] 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ondersteunen indexering en segmentering. </a:t>
            </a: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kunnen worden genest en hebben ook een verscheidenheid aan handige methoden die ervan kunnen worden afgeroepen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2667838-AEBD-4500-9944-34CA073FA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0137B-C570-4475-8E70-6054700B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4D1E237-3E83-40A5-AA47-4C774808B665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C7793B6-D1BB-423E-9188-21A2FF69029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ctrTitle"/>
          </p:nvPr>
        </p:nvSpPr>
        <p:spPr>
          <a:xfrm>
            <a:off x="692700" y="1937894"/>
            <a:ext cx="8520600" cy="182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b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(Woordenboeken)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C8DD338-682B-4145-AD9E-1A2ED010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9AA46-AC9B-45F1-9201-1F9F0128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77677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1EE3C62B-AB41-4844-9A94-529CCD877F42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D7490FED-4B8D-487A-A7CF-D2309F2CB22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zijn ongeordende toewijzingen voor het opslaan van objecten. Vroeger zagen we hoe lijsten objecten in een geordende volgorde opslaan,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gebruiken in plaats daarvan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-Value-koppeling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dit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 paren kunnen gebruikers snel objecten pakken zonder een indexlocatie te weten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AEC491F-A515-4B33-88FE-5E35490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26D0A-930F-428B-89AB-5858449A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4DEB9FE1-B811-41A9-8956-5E1CC8772C07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9B720D74-9B77-4D7F-B93E-B7D9465DB2A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gebruiken krullende haken en dubbele punten om de sleutels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en de bijbehorende waarden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aan te duiden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{'key1':'value1','key2':'value2'}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spcBef>
                <a:spcPts val="160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Dus wanneer kies je een lijst en wanneer kies je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14C4680-F7E3-4A7F-B5C8-E92228CD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B7D398-2D1A-4D6A-B34B-0F79819F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F6B13F1-6C8A-4A41-AA7D-C3A1C7043C96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744E9A23-C978-44EC-A105-0F5295BDD700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Dictionaries: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Objecten die worden opgehaald op sleutelnaam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1"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Ongeordend en kan niet worden gesorteerd</a:t>
            </a:r>
            <a:r>
              <a:rPr lang="en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spcBef>
                <a:spcPts val="160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Lists: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Objects retrieved by location.</a:t>
            </a:r>
          </a:p>
          <a:p>
            <a:pPr lvl="1"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volgorde kan worden geïndexeerd of gesegmenteerd (slice)</a:t>
            </a:r>
            <a:r>
              <a:rPr lang="en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2E4901-5FBB-4B30-A84A-B084092C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BD8F3-0D7C-4270-9789-5159B671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3EF4F30-4728-4463-956F-EF6D09F3B160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821A2CB4-6ADA-416E-806D-C9BA368EDE6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06751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290643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ctrTitle"/>
          </p:nvPr>
        </p:nvSpPr>
        <p:spPr>
          <a:xfrm>
            <a:off x="692700" y="2402700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D022FF4-6752-4CD8-8B7C-7C7C62A2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6C4F8-064B-4F55-A489-5D8760125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39D62F14-F4B7-4A89-84B1-A732E576CB9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2A449856-7909-450A-A961-233231A5691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u="sng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lijken erg op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Ze hebben echter één belangrijk verschil : onveranderlijkheid (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immutability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
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Zodra een element zich in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tupel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bevindt, kan het niet opnieuw worden toegewezen.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Tupels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gebruiken haakjes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(1,2,3)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0836033-7578-42A6-BE36-7DF0FEC4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7AB70-76BF-46C8-AC95-3E9D532B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A180472-4AF9-46AD-BFE2-DA0B8F2FC83A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FA7EC920-6172-404D-A7C6-208A3DD2DA66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ctrTitle"/>
          </p:nvPr>
        </p:nvSpPr>
        <p:spPr>
          <a:xfrm>
            <a:off x="692700" y="2310336"/>
            <a:ext cx="8520600" cy="14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00DB1F7-561B-4BA6-AEBE-C013F0C0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19F1B-FBE9-4DC0-8FD1-89CF395A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80034540-4C70-4022-B05D-C7AA3EF2F035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92C43CF-DF95-4432-A5F6-BB3119E834E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5979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zijn ongeordende verzamelingen van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unieke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elementen.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
Dit betekent dat er maar één vertegenwoordiger (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representative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van hetzelfde object kan zijn.
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enkele voorbeelden bekijken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6A63505-AC3E-47BE-A860-9D539BB3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2910B-F8D1-435A-B8F6-5FE881DAE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2E989C35-FE74-4FB0-A0DD-150066563976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5E2CC4B4-0E38-462E-9DFD-14E8F088EE4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ctrTitle"/>
          </p:nvPr>
        </p:nvSpPr>
        <p:spPr>
          <a:xfrm>
            <a:off x="692700" y="2356518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Booleans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557443C-BE51-4813-BFB9-560FC79B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E74C2-37EF-416B-9691-30DAD52C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30CFE3F1-BD3E-4FE5-B617-56B2EDC93D7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AA67A2F-E30B-4B1F-84B0-930AC89453A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Booleaanse operatoren zijn operatoren waarmee u True of 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instructies kunt overbrengen.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zijn later erg belangrijk als we te maken hebben met controlestroom (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control flow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en logica!
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135F895-88EE-421D-9194-0C9AF0E8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37B59-3E54-4F91-81F2-F49B8FA1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EAD43B0-0526-4C08-B2D4-904448B49B09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06D74A59-C26F-478F-AB0A-8876ECE8A544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ctrTitle"/>
          </p:nvPr>
        </p:nvSpPr>
        <p:spPr>
          <a:xfrm>
            <a:off x="692700" y="2310336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Files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76583-46FD-4AF4-B353-69CEFE88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94CD3-A90F-4305-A91C-6D4C2B19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D841BF8B-6B6F-44D3-8329-C17826BD38E8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CCD927E1-2FDE-419D-8E26-E19AF670C58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>
            <a:spLocks noGrp="1"/>
          </p:cNvSpPr>
          <p:nvPr>
            <p:ph type="body" idx="1"/>
          </p:nvPr>
        </p:nvSpPr>
        <p:spPr>
          <a:xfrm>
            <a:off x="554680" y="2009725"/>
            <a:ext cx="92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Voordat we deze sectie voltooien, laten we snel bespreken hoe u eenvoudige I / O kunt uitvoeren met basis .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txt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bestanden.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bespreken ook bestandspaden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paths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op uw PC.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Aan de slag!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8A735D8-022B-455A-B832-D460C9C3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66DEF-20A9-4A9F-859C-2C959EB7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5473E02D-CDB8-438F-AB7C-7BBDF18D0244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4BEEDB85-60AC-4D00-A2CD-5E369DCED6E7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ctrTitle"/>
          </p:nvPr>
        </p:nvSpPr>
        <p:spPr>
          <a:xfrm>
            <a:off x="726450" y="2087592"/>
            <a:ext cx="8520600" cy="2475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Beoordelingstest van</a:t>
            </a:r>
            <a:br>
              <a:rPr lang="en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Objecten 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Data-structuren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1E43CDA-DA8E-4112-B3E2-8FE14D3C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4F0E4-AC84-4498-928A-56835C2B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C24DEA1B-F5A1-4A33-A5A6-1C692893556A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C71BE4F5-3371-406E-855C-DE2AA11473C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een kort overzicht hebben van uw eerste test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 kunt de notitieboeken downloaden van GitHub of als zip-bestand van de MS Teams -&gt; Python Lessen -&gt; Code-map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E77B8A3-53F6-406D-8805-F367E38E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CFD29-DBDC-4436-960F-0B91C01E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CFFA439-E291-440E-B170-F14EC6E3827F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4FB5E186-B248-460C-9BB3-E47E030144F9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569386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11069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692700" y="1438274"/>
            <a:ext cx="8520600" cy="4266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OPLOSSINGEN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van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“Datatypen en 
Datastructuren 
Opdrachten”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886E4B4-E41C-44B7-B8F7-5D4B9D91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96DD0-C3FE-49BE-83C0-9B73F1F7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71D2959-EF2C-47D1-ADD4-20EC1B98BF1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53B5FF8-AA9F-47F2-A405-BA054B179C5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Nummers: Om numerieke informatie te opslaan komt in twee vormen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Integers -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Hele getallen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Floating Point -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Getallen met een decimaal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30B863-4D49-4599-B314-F6F8B6B3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4A980-8273-47EF-87F8-C702C897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DD68F2DE-744B-462C-B11B-FA49FB7FC02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399046B8-94BD-40FC-B820-841A6797413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Strings: Geordende sequense van karakters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Lists: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sequensen van objecten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veranderlijk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Tuples: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sequensen van objecten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(immutable)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Dictionary: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 koppeling die ongeordend 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1043CDA9-6149-4CD1-9EBD-2286B53A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B6768-9D2B-4231-8849-D427A0BAF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EAE0B23B-0E2F-4CCB-AA82-F2FF39F3967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</a:t>
            </a:r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- Les006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6F5E1351-211F-488D-81E2-2D3237BE291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>
            <a:spLocks noGrp="1"/>
          </p:cNvSpPr>
          <p:nvPr>
            <p:ph type="ctrTitle"/>
          </p:nvPr>
        </p:nvSpPr>
        <p:spPr>
          <a:xfrm>
            <a:off x="692700" y="2356519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Python Documentation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DE9A5-2C67-4B4F-92DA-05CB4FC6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39964-A11F-436E-8DD8-B51407B0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90A73B-26F1-4505-9755-630C930B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78201"/>
            <a:ext cx="9906000" cy="66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his head&#10;&#10;Description automatically generated with low confidence">
            <a:extLst>
              <a:ext uri="{FF2B5EF4-FFF2-40B4-BE49-F238E27FC236}">
                <a16:creationId xmlns:a16="http://schemas.microsoft.com/office/drawing/2014/main" id="{6FF8D704-B328-473B-8657-010AECA9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92882" y="2121689"/>
            <a:ext cx="6225309" cy="39915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66CF4-1A3C-4D57-94CA-A6C8C39DCE08}"/>
              </a:ext>
            </a:extLst>
          </p:cNvPr>
          <p:cNvSpPr txBox="1"/>
          <p:nvPr/>
        </p:nvSpPr>
        <p:spPr>
          <a:xfrm>
            <a:off x="-108527" y="1113184"/>
            <a:ext cx="101230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Theorie, theorie, en theorie... </a:t>
            </a:r>
          </a:p>
          <a:p>
            <a:pPr algn="ctr"/>
            <a:r>
              <a:rPr lang="nl-BE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Gaan we ooit code schrijven?</a:t>
            </a:r>
          </a:p>
        </p:txBody>
      </p:sp>
    </p:spTree>
    <p:extLst>
      <p:ext uri="{BB962C8B-B14F-4D97-AF65-F5344CB8AC3E}">
        <p14:creationId xmlns:p14="http://schemas.microsoft.com/office/powerpoint/2010/main" val="23846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F9A963D-605C-4581-AB24-254F655F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185"/>
            <a:ext cx="9993745" cy="69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6186" y="2034310"/>
            <a:ext cx="2943245" cy="13946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  <a:t>Statisch</a:t>
            </a:r>
            <a:b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  <a:t>getypt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549493" y="998390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Google Shape;54;p13">
            <a:extLst>
              <a:ext uri="{FF2B5EF4-FFF2-40B4-BE49-F238E27FC236}">
                <a16:creationId xmlns:a16="http://schemas.microsoft.com/office/drawing/2014/main" id="{F1807E14-796A-4164-86C5-07F931320735}"/>
              </a:ext>
            </a:extLst>
          </p:cNvPr>
          <p:cNvSpPr txBox="1">
            <a:spLocks/>
          </p:cNvSpPr>
          <p:nvPr/>
        </p:nvSpPr>
        <p:spPr>
          <a:xfrm>
            <a:off x="6447895" y="3759200"/>
            <a:ext cx="2826328" cy="123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Dynamisch </a:t>
            </a:r>
            <a:b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getypt‎</a:t>
            </a:r>
          </a:p>
        </p:txBody>
      </p:sp>
    </p:spTree>
    <p:extLst>
      <p:ext uri="{BB962C8B-B14F-4D97-AF65-F5344CB8AC3E}">
        <p14:creationId xmlns:p14="http://schemas.microsoft.com/office/powerpoint/2010/main" val="8412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06F44E-101D-43EF-9BFC-D274BA1D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20652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5262E7164374C9F63042B19F6DB56" ma:contentTypeVersion="10" ma:contentTypeDescription="Create a new document." ma:contentTypeScope="" ma:versionID="604f6179a0c81f21f9f3992e603bcc42">
  <xsd:schema xmlns:xsd="http://www.w3.org/2001/XMLSchema" xmlns:xs="http://www.w3.org/2001/XMLSchema" xmlns:p="http://schemas.microsoft.com/office/2006/metadata/properties" xmlns:ns2="4fce6d0c-2df1-41ae-b231-b2281c3c593b" targetNamespace="http://schemas.microsoft.com/office/2006/metadata/properties" ma:root="true" ma:fieldsID="51cd9ca7c5cf164f252069e497b097a7" ns2:_="">
    <xsd:import namespace="4fce6d0c-2df1-41ae-b231-b2281c3c59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e6d0c-2df1-41ae-b231-b2281c3c5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67607B-0FDE-4669-B5C0-B0B656F18A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70BF48-FDC8-40B6-A4BC-DB50F931E9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A9651C-5700-4DB6-873A-8ABDD515E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ce6d0c-2df1-41ae-b231-b2281c3c59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1914</Words>
  <Application>Microsoft Office PowerPoint</Application>
  <PresentationFormat>A4 Paper (210x297 mm)</PresentationFormat>
  <Paragraphs>308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Montserrat</vt:lpstr>
      <vt:lpstr>Times New Roman</vt:lpstr>
      <vt:lpstr>Wingdings</vt:lpstr>
      <vt:lpstr>Cascadia Mono</vt:lpstr>
      <vt:lpstr>Arial</vt:lpstr>
      <vt:lpstr>Cascadia Code SemiBold</vt:lpstr>
      <vt:lpstr>Symbol</vt:lpstr>
      <vt:lpstr>Overpass SemiBold</vt:lpstr>
      <vt:lpstr>Source Code Pro</vt:lpstr>
      <vt:lpstr>Overpass</vt:lpstr>
      <vt:lpstr>Calibri</vt:lpstr>
      <vt:lpstr>Simple Light</vt:lpstr>
      <vt:lpstr>Office Theme</vt:lpstr>
      <vt:lpstr>Python Fundamentals  Les003 en Les004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Statisch getypt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Basis-datatypen en
Basisprincipes van  datastructuur</vt:lpstr>
      <vt:lpstr>Basis datatypen</vt:lpstr>
      <vt:lpstr>PowerPoint Presentation</vt:lpstr>
      <vt:lpstr>PowerPoint Presentation</vt:lpstr>
      <vt:lpstr>Aan de slag!</vt:lpstr>
      <vt:lpstr>Variabele toewijzingen (assignments)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Getalen</vt:lpstr>
      <vt:lpstr>PowerPoint Presentation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Indexering en Slicing van String</vt:lpstr>
      <vt:lpstr>Eigenschappen 
en methoden van String</vt:lpstr>
      <vt:lpstr>Formattering van String  voor het afdrukken</vt:lpstr>
      <vt:lpstr>PowerPoint Presentation</vt:lpstr>
      <vt:lpstr>PowerPoint Presentation</vt:lpstr>
      <vt:lpstr>Lists</vt:lpstr>
      <vt:lpstr>PowerPoint Presentation</vt:lpstr>
      <vt:lpstr>Dictionaries (Woordenboeken)</vt:lpstr>
      <vt:lpstr>PowerPoint Presentation</vt:lpstr>
      <vt:lpstr>PowerPoint Presentation</vt:lpstr>
      <vt:lpstr>PowerPoint Presentation</vt:lpstr>
      <vt:lpstr>Tuples</vt:lpstr>
      <vt:lpstr>PowerPoint Presentation</vt:lpstr>
      <vt:lpstr>Sets</vt:lpstr>
      <vt:lpstr>PowerPoint Presentation</vt:lpstr>
      <vt:lpstr>Booleans</vt:lpstr>
      <vt:lpstr>PowerPoint Presentation</vt:lpstr>
      <vt:lpstr>Files</vt:lpstr>
      <vt:lpstr>PowerPoint Presentation</vt:lpstr>
      <vt:lpstr>Beoordelingstest van Objecten en Data-structuren </vt:lpstr>
      <vt:lpstr>PowerPoint Presentation</vt:lpstr>
      <vt:lpstr>OPLOSSINGEN  van  “Datatypen en 
Datastructuren 
Opdrachten”</vt:lpstr>
      <vt:lpstr>PowerPoint Presentation</vt:lpstr>
      <vt:lpstr>PowerPoint Presentation</vt:lpstr>
      <vt:lpstr>Python Documentation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 Les002</dc:title>
  <dc:creator>Yilmaz Mustafa</dc:creator>
  <cp:lastModifiedBy>Yilmaz Mustafa</cp:lastModifiedBy>
  <cp:revision>2</cp:revision>
  <dcterms:modified xsi:type="dcterms:W3CDTF">2022-12-06T00:11:38Z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0x0101009725262E7164374C9F63042B19F6DB56</vt:lpwstr>
  </property>
</Properties>
</file>